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5">
  <p:sldMasterIdLst>
    <p:sldMasterId id="2147484773" r:id="rId1"/>
    <p:sldMasterId id="2147484986" r:id="rId2"/>
  </p:sldMasterIdLst>
  <p:notesMasterIdLst>
    <p:notesMasterId r:id="rId16"/>
  </p:notesMasterIdLst>
  <p:handoutMasterIdLst>
    <p:handoutMasterId r:id="rId17"/>
  </p:handoutMasterIdLst>
  <p:sldIdLst>
    <p:sldId id="2708" r:id="rId3"/>
    <p:sldId id="2387" r:id="rId4"/>
    <p:sldId id="2447" r:id="rId5"/>
    <p:sldId id="2759" r:id="rId6"/>
    <p:sldId id="2760" r:id="rId7"/>
    <p:sldId id="2761" r:id="rId8"/>
    <p:sldId id="2765" r:id="rId9"/>
    <p:sldId id="2762" r:id="rId10"/>
    <p:sldId id="2766" r:id="rId11"/>
    <p:sldId id="2763" r:id="rId12"/>
    <p:sldId id="2768" r:id="rId13"/>
    <p:sldId id="2773" r:id="rId14"/>
    <p:sldId id="2722" r:id="rId15"/>
  </p:sldIdLst>
  <p:sldSz cx="9144000" cy="6858000" type="screen4x3"/>
  <p:notesSz cx="7099300" cy="10234613"/>
  <p:custDataLst>
    <p:tags r:id="rId18"/>
  </p:custDataLst>
  <p:defaultTextStyle>
    <a:defPPr>
      <a:defRPr lang="zh-CN"/>
    </a:defPPr>
    <a:lvl1pPr algn="ctr" rtl="0" fontAlgn="base">
      <a:spcBef>
        <a:spcPct val="50000"/>
      </a:spcBef>
      <a:spcAft>
        <a:spcPct val="0"/>
      </a:spcAft>
      <a:defRPr sz="2400" kern="1200">
        <a:solidFill>
          <a:schemeClr val="tx1"/>
        </a:solidFill>
        <a:latin typeface="Times New Roman" charset="0"/>
        <a:ea typeface="宋体" charset="0"/>
        <a:cs typeface="宋体" charset="0"/>
      </a:defRPr>
    </a:lvl1pPr>
    <a:lvl2pPr marL="457200" algn="ctr" rtl="0" fontAlgn="base">
      <a:spcBef>
        <a:spcPct val="50000"/>
      </a:spcBef>
      <a:spcAft>
        <a:spcPct val="0"/>
      </a:spcAft>
      <a:defRPr sz="2400" kern="1200">
        <a:solidFill>
          <a:schemeClr val="tx1"/>
        </a:solidFill>
        <a:latin typeface="Times New Roman" charset="0"/>
        <a:ea typeface="宋体" charset="0"/>
        <a:cs typeface="宋体" charset="0"/>
      </a:defRPr>
    </a:lvl2pPr>
    <a:lvl3pPr marL="914400" algn="ctr" rtl="0" fontAlgn="base">
      <a:spcBef>
        <a:spcPct val="50000"/>
      </a:spcBef>
      <a:spcAft>
        <a:spcPct val="0"/>
      </a:spcAft>
      <a:defRPr sz="2400" kern="1200">
        <a:solidFill>
          <a:schemeClr val="tx1"/>
        </a:solidFill>
        <a:latin typeface="Times New Roman" charset="0"/>
        <a:ea typeface="宋体" charset="0"/>
        <a:cs typeface="宋体" charset="0"/>
      </a:defRPr>
    </a:lvl3pPr>
    <a:lvl4pPr marL="1371600" algn="ctr" rtl="0" fontAlgn="base">
      <a:spcBef>
        <a:spcPct val="50000"/>
      </a:spcBef>
      <a:spcAft>
        <a:spcPct val="0"/>
      </a:spcAft>
      <a:defRPr sz="2400" kern="1200">
        <a:solidFill>
          <a:schemeClr val="tx1"/>
        </a:solidFill>
        <a:latin typeface="Times New Roman" charset="0"/>
        <a:ea typeface="宋体" charset="0"/>
        <a:cs typeface="宋体" charset="0"/>
      </a:defRPr>
    </a:lvl4pPr>
    <a:lvl5pPr marL="1828800" algn="ctr" rtl="0" fontAlgn="base">
      <a:spcBef>
        <a:spcPct val="50000"/>
      </a:spcBef>
      <a:spcAft>
        <a:spcPct val="0"/>
      </a:spcAft>
      <a:defRPr sz="2400" kern="1200">
        <a:solidFill>
          <a:schemeClr val="tx1"/>
        </a:solidFill>
        <a:latin typeface="Times New Roman" charset="0"/>
        <a:ea typeface="宋体" charset="0"/>
        <a:cs typeface="宋体" charset="0"/>
      </a:defRPr>
    </a:lvl5pPr>
    <a:lvl6pPr marL="2286000" algn="l" defTabSz="457200" rtl="0" eaLnBrk="1" latinLnBrk="0" hangingPunct="1">
      <a:defRPr sz="2400" kern="1200">
        <a:solidFill>
          <a:schemeClr val="tx1"/>
        </a:solidFill>
        <a:latin typeface="Times New Roman" charset="0"/>
        <a:ea typeface="宋体" charset="0"/>
        <a:cs typeface="宋体" charset="0"/>
      </a:defRPr>
    </a:lvl6pPr>
    <a:lvl7pPr marL="2743200" algn="l" defTabSz="457200" rtl="0" eaLnBrk="1" latinLnBrk="0" hangingPunct="1">
      <a:defRPr sz="2400" kern="1200">
        <a:solidFill>
          <a:schemeClr val="tx1"/>
        </a:solidFill>
        <a:latin typeface="Times New Roman" charset="0"/>
        <a:ea typeface="宋体" charset="0"/>
        <a:cs typeface="宋体" charset="0"/>
      </a:defRPr>
    </a:lvl7pPr>
    <a:lvl8pPr marL="3200400" algn="l" defTabSz="457200" rtl="0" eaLnBrk="1" latinLnBrk="0" hangingPunct="1">
      <a:defRPr sz="2400" kern="1200">
        <a:solidFill>
          <a:schemeClr val="tx1"/>
        </a:solidFill>
        <a:latin typeface="Times New Roman" charset="0"/>
        <a:ea typeface="宋体" charset="0"/>
        <a:cs typeface="宋体" charset="0"/>
      </a:defRPr>
    </a:lvl8pPr>
    <a:lvl9pPr marL="3657600" algn="l" defTabSz="457200" rtl="0" eaLnBrk="1" latinLnBrk="0" hangingPunct="1">
      <a:defRPr sz="2400" kern="1200">
        <a:solidFill>
          <a:schemeClr val="tx1"/>
        </a:solidFill>
        <a:latin typeface="Times New Roman" charset="0"/>
        <a:ea typeface="宋体" charset="0"/>
        <a:cs typeface="宋体" charset="0"/>
      </a:defRPr>
    </a:lvl9pPr>
  </p:defaultTextStyle>
  <p:extLst>
    <p:ext uri="{EFAFB233-063F-42B5-8137-9DF3F51BA10A}">
      <p15:sldGuideLst xmlns:p15="http://schemas.microsoft.com/office/powerpoint/2012/main">
        <p15:guide id="1" orient="horz" pos="663">
          <p15:clr>
            <a:srgbClr val="A4A3A4"/>
          </p15:clr>
        </p15:guide>
        <p15:guide id="2" orient="horz" pos="1412">
          <p15:clr>
            <a:srgbClr val="A4A3A4"/>
          </p15:clr>
        </p15:guide>
        <p15:guide id="3" pos="181">
          <p15:clr>
            <a:srgbClr val="A4A3A4"/>
          </p15:clr>
        </p15:guide>
        <p15:guide id="4" pos="5556">
          <p15:clr>
            <a:srgbClr val="A4A3A4"/>
          </p15:clr>
        </p15:guide>
        <p15:guide id="5" pos="2903">
          <p15:clr>
            <a:srgbClr val="A4A3A4"/>
          </p15:clr>
        </p15:guide>
        <p15:guide id="6" orient="horz" pos="700">
          <p15:clr>
            <a:srgbClr val="A4A3A4"/>
          </p15:clr>
        </p15:guide>
        <p15:guide id="7" orient="horz" pos="4119">
          <p15:clr>
            <a:srgbClr val="A4A3A4"/>
          </p15:clr>
        </p15:guide>
        <p15:guide id="8" pos="311">
          <p15:clr>
            <a:srgbClr val="A4A3A4"/>
          </p15:clr>
        </p15:guide>
        <p15:guide id="9" pos="5501">
          <p15:clr>
            <a:srgbClr val="A4A3A4"/>
          </p15:clr>
        </p15:guide>
        <p15:guide id="10" orient="horz" pos="462">
          <p15:clr>
            <a:srgbClr val="A4A3A4"/>
          </p15:clr>
        </p15:guide>
        <p15:guide id="11" pos="77">
          <p15:clr>
            <a:srgbClr val="A4A3A4"/>
          </p15:clr>
        </p15:guide>
        <p15:guide id="12" pos="72">
          <p15:clr>
            <a:srgbClr val="A4A3A4"/>
          </p15:clr>
        </p15:guide>
        <p15:guide id="13" orient="horz" pos="2">
          <p15:clr>
            <a:srgbClr val="A4A3A4"/>
          </p15:clr>
        </p15:guide>
        <p15:guide id="14" pos="807">
          <p15:clr>
            <a:srgbClr val="A4A3A4"/>
          </p15:clr>
        </p15:guide>
        <p15:guide id="15" pos="1463">
          <p15:clr>
            <a:srgbClr val="A4A3A4"/>
          </p15:clr>
        </p15:guide>
        <p15:guide id="16" pos="2079">
          <p15:clr>
            <a:srgbClr val="A4A3A4"/>
          </p15:clr>
        </p15:guide>
        <p15:guide id="17" pos="2714">
          <p15:clr>
            <a:srgbClr val="A4A3A4"/>
          </p15:clr>
        </p15:guide>
        <p15:guide id="18" pos="3370">
          <p15:clr>
            <a:srgbClr val="A4A3A4"/>
          </p15:clr>
        </p15:guide>
        <p15:guide id="19" pos="3985">
          <p15:clr>
            <a:srgbClr val="A4A3A4"/>
          </p15:clr>
        </p15:guide>
        <p15:guide id="20" pos="4631">
          <p15:clr>
            <a:srgbClr val="A4A3A4"/>
          </p15:clr>
        </p15:guide>
        <p15:guide id="21" orient="horz" pos="581">
          <p15:clr>
            <a:srgbClr val="A4A3A4"/>
          </p15:clr>
        </p15:guide>
        <p15:guide id="22" orient="horz" pos="3230">
          <p15:clr>
            <a:srgbClr val="A4A3A4"/>
          </p15:clr>
        </p15:guide>
        <p15:guide id="23" orient="horz" pos="1230">
          <p15:clr>
            <a:srgbClr val="A4A3A4"/>
          </p15:clr>
        </p15:guide>
        <p15:guide id="24" orient="horz">
          <p15:clr>
            <a:srgbClr val="A4A3A4"/>
          </p15:clr>
        </p15:guide>
        <p15:guide id="25" orient="horz" pos="1450">
          <p15:clr>
            <a:srgbClr val="A4A3A4"/>
          </p15:clr>
        </p15:guide>
        <p15:guide id="26" pos="281">
          <p15:clr>
            <a:srgbClr val="A4A3A4"/>
          </p15:clr>
        </p15:guide>
        <p15:guide id="27" orient="horz" pos="3095">
          <p15:clr>
            <a:srgbClr val="A4A3A4"/>
          </p15:clr>
        </p15:guide>
        <p15:guide id="28" orient="horz" pos="2372">
          <p15:clr>
            <a:srgbClr val="A4A3A4"/>
          </p15:clr>
        </p15:guide>
        <p15:guide id="29" orient="horz" pos="4159">
          <p15:clr>
            <a:srgbClr val="A4A3A4"/>
          </p15:clr>
        </p15:guide>
        <p15:guide id="30" pos="313">
          <p15:clr>
            <a:srgbClr val="A4A3A4"/>
          </p15:clr>
        </p15:guide>
        <p15:guide id="31" pos="1655">
          <p15:clr>
            <a:srgbClr val="A4A3A4"/>
          </p15:clr>
        </p15:guide>
        <p15:guide id="32" pos="5727">
          <p15:clr>
            <a:srgbClr val="A4A3A4"/>
          </p15:clr>
        </p15:guide>
        <p15:guide id="33" orient="horz" pos="632">
          <p15:clr>
            <a:srgbClr val="A4A3A4"/>
          </p15:clr>
        </p15:guide>
        <p15:guide id="34" orient="horz" pos="1461">
          <p15:clr>
            <a:srgbClr val="A4A3A4"/>
          </p15:clr>
        </p15:guide>
        <p15:guide id="35" orient="horz" pos="2262">
          <p15:clr>
            <a:srgbClr val="A4A3A4"/>
          </p15:clr>
        </p15:guide>
        <p15:guide id="36" orient="horz" pos="3072">
          <p15:clr>
            <a:srgbClr val="A4A3A4"/>
          </p15:clr>
        </p15:guide>
        <p15:guide id="37" pos="765">
          <p15:clr>
            <a:srgbClr val="A4A3A4"/>
          </p15:clr>
        </p15:guide>
        <p15:guide id="38" pos="5580">
          <p15:clr>
            <a:srgbClr val="A4A3A4"/>
          </p15:clr>
        </p15:guide>
        <p15:guide id="39" pos="5039">
          <p15:clr>
            <a:srgbClr val="A4A3A4"/>
          </p15:clr>
        </p15:guide>
        <p15:guide id="40" orient="horz" pos="621">
          <p15:clr>
            <a:srgbClr val="A4A3A4"/>
          </p15:clr>
        </p15:guide>
        <p15:guide id="41" orient="horz" pos="38">
          <p15:clr>
            <a:srgbClr val="A4A3A4"/>
          </p15:clr>
        </p15:guide>
        <p15:guide id="42" orient="horz" pos="4319">
          <p15:clr>
            <a:srgbClr val="A4A3A4"/>
          </p15:clr>
        </p15:guide>
        <p15:guide id="43" orient="horz" pos="39">
          <p15:clr>
            <a:srgbClr val="A4A3A4"/>
          </p15:clr>
        </p15:guide>
        <p15:guide id="44" pos="3367">
          <p15:clr>
            <a:srgbClr val="A4A3A4"/>
          </p15:clr>
        </p15:guide>
        <p15:guide id="45" pos="4655">
          <p15:clr>
            <a:srgbClr val="A4A3A4"/>
          </p15:clr>
        </p15:guide>
        <p15:guide id="46" orient="horz" pos="1">
          <p15:clr>
            <a:srgbClr val="A4A3A4"/>
          </p15:clr>
        </p15:guide>
        <p15:guide id="47" orient="horz" pos="4067">
          <p15:clr>
            <a:srgbClr val="A4A3A4"/>
          </p15:clr>
        </p15:guide>
        <p15:guide id="48" orient="horz" pos="601">
          <p15:clr>
            <a:srgbClr val="A4A3A4"/>
          </p15:clr>
        </p15:guide>
        <p15:guide id="49" pos="149">
          <p15:clr>
            <a:srgbClr val="A4A3A4"/>
          </p15:clr>
        </p15:guide>
        <p15:guide id="50" pos="5589">
          <p15:clr>
            <a:srgbClr val="A4A3A4"/>
          </p15:clr>
        </p15:guide>
        <p15:guide id="51" pos="3227">
          <p15:clr>
            <a:srgbClr val="A4A3A4"/>
          </p15:clr>
        </p15:guide>
      </p15:sldGuideLst>
    </p:ext>
    <p:ext uri="{2D200454-40CA-4A62-9FC3-DE9A4176ACB9}">
      <p15:notesGuideLst xmlns:p15="http://schemas.microsoft.com/office/powerpoint/2012/main">
        <p15:guide id="1" orient="horz" pos="3224">
          <p15:clr>
            <a:srgbClr val="A4A3A4"/>
          </p15:clr>
        </p15:guide>
        <p15:guide id="2" pos="2237">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office316" initials="o"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A81FF"/>
    <a:srgbClr val="00B050"/>
    <a:srgbClr val="FF00DF"/>
    <a:srgbClr val="C3E8CC"/>
    <a:srgbClr val="FF00FF"/>
    <a:srgbClr val="269FA0"/>
    <a:srgbClr val="FFC000"/>
    <a:srgbClr val="333399"/>
    <a:srgbClr val="0000CC"/>
    <a:srgbClr val="9507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D8BE82-102E-5842-96D4-AE390DAA9372}" v="166" dt="2024-04-20T12:05:41.591"/>
    <p1510:client id="{81033358-B3F8-684F-93A6-EAEB9C01D2E9}" v="1" dt="2024-04-20T12:11:30.384"/>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29" autoAdjust="0"/>
    <p:restoredTop sz="89751" autoAdjust="0"/>
  </p:normalViewPr>
  <p:slideViewPr>
    <p:cSldViewPr snapToGrid="0">
      <p:cViewPr varScale="1">
        <p:scale>
          <a:sx n="172" d="100"/>
          <a:sy n="172" d="100"/>
        </p:scale>
        <p:origin x="1216" y="200"/>
      </p:cViewPr>
      <p:guideLst>
        <p:guide orient="horz" pos="663"/>
        <p:guide orient="horz" pos="1412"/>
        <p:guide pos="181"/>
        <p:guide pos="5556"/>
        <p:guide pos="2903"/>
        <p:guide orient="horz" pos="700"/>
        <p:guide orient="horz" pos="4119"/>
        <p:guide pos="311"/>
        <p:guide pos="5501"/>
        <p:guide orient="horz" pos="462"/>
        <p:guide pos="77"/>
        <p:guide pos="72"/>
        <p:guide orient="horz" pos="2"/>
        <p:guide pos="807"/>
        <p:guide pos="1463"/>
        <p:guide pos="2079"/>
        <p:guide pos="2714"/>
        <p:guide pos="3370"/>
        <p:guide pos="3985"/>
        <p:guide pos="4631"/>
        <p:guide orient="horz" pos="581"/>
        <p:guide orient="horz" pos="3230"/>
        <p:guide orient="horz" pos="1230"/>
        <p:guide orient="horz"/>
        <p:guide orient="horz" pos="1450"/>
        <p:guide pos="281"/>
        <p:guide orient="horz" pos="3095"/>
        <p:guide orient="horz" pos="2372"/>
        <p:guide orient="horz" pos="4159"/>
        <p:guide pos="313"/>
        <p:guide pos="1655"/>
        <p:guide pos="5727"/>
        <p:guide orient="horz" pos="632"/>
        <p:guide orient="horz" pos="1461"/>
        <p:guide orient="horz" pos="2262"/>
        <p:guide orient="horz" pos="3072"/>
        <p:guide pos="765"/>
        <p:guide pos="5580"/>
        <p:guide pos="5039"/>
        <p:guide orient="horz" pos="621"/>
        <p:guide orient="horz" pos="38"/>
        <p:guide orient="horz" pos="4319"/>
        <p:guide orient="horz" pos="39"/>
        <p:guide pos="3367"/>
        <p:guide pos="4655"/>
        <p:guide orient="horz" pos="1"/>
        <p:guide orient="horz" pos="4067"/>
        <p:guide orient="horz" pos="601"/>
        <p:guide pos="149"/>
        <p:guide pos="5589"/>
        <p:guide pos="3227"/>
      </p:guideLst>
    </p:cSldViewPr>
  </p:slideViewPr>
  <p:outlineViewPr>
    <p:cViewPr>
      <p:scale>
        <a:sx n="33" d="100"/>
        <a:sy n="33" d="100"/>
      </p:scale>
      <p:origin x="0" y="-102"/>
    </p:cViewPr>
  </p:outlineViewPr>
  <p:notesTextViewPr>
    <p:cViewPr>
      <p:scale>
        <a:sx n="200" d="100"/>
        <a:sy n="200" d="100"/>
      </p:scale>
      <p:origin x="0" y="0"/>
    </p:cViewPr>
  </p:notesTextViewPr>
  <p:sorterViewPr>
    <p:cViewPr>
      <p:scale>
        <a:sx n="50" d="100"/>
        <a:sy n="50" d="100"/>
      </p:scale>
      <p:origin x="0" y="1344"/>
    </p:cViewPr>
  </p:sorterViewPr>
  <p:notesViewPr>
    <p:cSldViewPr snapToGrid="0">
      <p:cViewPr varScale="1">
        <p:scale>
          <a:sx n="49" d="100"/>
          <a:sy n="49" d="100"/>
        </p:scale>
        <p:origin x="2952" y="54"/>
      </p:cViewPr>
      <p:guideLst>
        <p:guide orient="horz" pos="3224"/>
        <p:guide pos="2237"/>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gs" Target="tags/tag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handoutMaster" Target="handoutMasters/handoutMaster1.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in Luo" userId="82312ee5779919a4" providerId="LiveId" clId="{A508F461-0D73-864F-B88A-277BCD613B0A}"/>
    <pc:docChg chg="modSld">
      <pc:chgData name="Xin Luo" userId="82312ee5779919a4" providerId="LiveId" clId="{A508F461-0D73-864F-B88A-277BCD613B0A}" dt="2023-09-11T02:08:48.074" v="121" actId="1076"/>
      <pc:docMkLst>
        <pc:docMk/>
      </pc:docMkLst>
      <pc:sldChg chg="modSp mod">
        <pc:chgData name="Xin Luo" userId="82312ee5779919a4" providerId="LiveId" clId="{A508F461-0D73-864F-B88A-277BCD613B0A}" dt="2023-09-11T01:25:36.157" v="49" actId="255"/>
        <pc:sldMkLst>
          <pc:docMk/>
          <pc:sldMk cId="1209572041" sldId="2722"/>
        </pc:sldMkLst>
        <pc:spChg chg="mod">
          <ac:chgData name="Xin Luo" userId="82312ee5779919a4" providerId="LiveId" clId="{A508F461-0D73-864F-B88A-277BCD613B0A}" dt="2023-09-11T01:25:36.157" v="49" actId="255"/>
          <ac:spMkLst>
            <pc:docMk/>
            <pc:sldMk cId="1209572041" sldId="2722"/>
            <ac:spMk id="13" creationId="{303BC878-BC57-D350-27A3-F03AE48213AC}"/>
          </ac:spMkLst>
        </pc:spChg>
      </pc:sldChg>
      <pc:sldChg chg="modSp mod">
        <pc:chgData name="Xin Luo" userId="82312ee5779919a4" providerId="LiveId" clId="{A508F461-0D73-864F-B88A-277BCD613B0A}" dt="2023-09-11T02:08:48.074" v="121" actId="1076"/>
        <pc:sldMkLst>
          <pc:docMk/>
          <pc:sldMk cId="3151170836" sldId="2742"/>
        </pc:sldMkLst>
        <pc:spChg chg="mod">
          <ac:chgData name="Xin Luo" userId="82312ee5779919a4" providerId="LiveId" clId="{A508F461-0D73-864F-B88A-277BCD613B0A}" dt="2023-09-11T02:08:48.074" v="121" actId="1076"/>
          <ac:spMkLst>
            <pc:docMk/>
            <pc:sldMk cId="3151170836" sldId="2742"/>
            <ac:spMk id="6" creationId="{FA343B24-C04E-C7D0-D427-DA131ECB74AB}"/>
          </ac:spMkLst>
        </pc:spChg>
      </pc:sldChg>
      <pc:sldChg chg="modSp mod">
        <pc:chgData name="Xin Luo" userId="82312ee5779919a4" providerId="LiveId" clId="{A508F461-0D73-864F-B88A-277BCD613B0A}" dt="2023-09-11T01:24:19.474" v="26" actId="255"/>
        <pc:sldMkLst>
          <pc:docMk/>
          <pc:sldMk cId="3741103209" sldId="2745"/>
        </pc:sldMkLst>
        <pc:spChg chg="mod">
          <ac:chgData name="Xin Luo" userId="82312ee5779919a4" providerId="LiveId" clId="{A508F461-0D73-864F-B88A-277BCD613B0A}" dt="2023-09-11T01:24:19.474" v="26" actId="255"/>
          <ac:spMkLst>
            <pc:docMk/>
            <pc:sldMk cId="3741103209" sldId="2745"/>
            <ac:spMk id="17" creationId="{9E05FFCA-3371-AF5C-381D-71D984055F5A}"/>
          </ac:spMkLst>
        </pc:spChg>
      </pc:sldChg>
      <pc:sldChg chg="modSp mod">
        <pc:chgData name="Xin Luo" userId="82312ee5779919a4" providerId="LiveId" clId="{A508F461-0D73-864F-B88A-277BCD613B0A}" dt="2023-09-11T01:25:10.921" v="46" actId="1035"/>
        <pc:sldMkLst>
          <pc:docMk/>
          <pc:sldMk cId="2081473989" sldId="2748"/>
        </pc:sldMkLst>
        <pc:spChg chg="mod">
          <ac:chgData name="Xin Luo" userId="82312ee5779919a4" providerId="LiveId" clId="{A508F461-0D73-864F-B88A-277BCD613B0A}" dt="2023-09-11T01:25:10.921" v="46" actId="1035"/>
          <ac:spMkLst>
            <pc:docMk/>
            <pc:sldMk cId="2081473989" sldId="2748"/>
            <ac:spMk id="15" creationId="{DAE75BEB-15B0-6AD3-FEA5-24688F0C9399}"/>
          </ac:spMkLst>
        </pc:spChg>
        <pc:spChg chg="mod">
          <ac:chgData name="Xin Luo" userId="82312ee5779919a4" providerId="LiveId" clId="{A508F461-0D73-864F-B88A-277BCD613B0A}" dt="2023-09-11T01:25:10.921" v="46" actId="1035"/>
          <ac:spMkLst>
            <pc:docMk/>
            <pc:sldMk cId="2081473989" sldId="2748"/>
            <ac:spMk id="16" creationId="{011A1F98-9159-4FE6-698D-1B0B7EFC1F4C}"/>
          </ac:spMkLst>
        </pc:spChg>
        <pc:spChg chg="mod">
          <ac:chgData name="Xin Luo" userId="82312ee5779919a4" providerId="LiveId" clId="{A508F461-0D73-864F-B88A-277BCD613B0A}" dt="2023-09-11T01:25:03.190" v="37" actId="2710"/>
          <ac:spMkLst>
            <pc:docMk/>
            <pc:sldMk cId="2081473989" sldId="2748"/>
            <ac:spMk id="17" creationId="{9E05FFCA-3371-AF5C-381D-71D984055F5A}"/>
          </ac:spMkLst>
        </pc:spChg>
        <pc:picChg chg="mod">
          <ac:chgData name="Xin Luo" userId="82312ee5779919a4" providerId="LiveId" clId="{A508F461-0D73-864F-B88A-277BCD613B0A}" dt="2023-09-11T01:25:10.921" v="46" actId="1035"/>
          <ac:picMkLst>
            <pc:docMk/>
            <pc:sldMk cId="2081473989" sldId="2748"/>
            <ac:picMk id="8" creationId="{79143EB1-6171-6D6B-E065-52F98AD03CCA}"/>
          </ac:picMkLst>
        </pc:picChg>
        <pc:picChg chg="mod">
          <ac:chgData name="Xin Luo" userId="82312ee5779919a4" providerId="LiveId" clId="{A508F461-0D73-864F-B88A-277BCD613B0A}" dt="2023-09-11T01:25:10.921" v="46" actId="1035"/>
          <ac:picMkLst>
            <pc:docMk/>
            <pc:sldMk cId="2081473989" sldId="2748"/>
            <ac:picMk id="12" creationId="{CD5784D5-D55B-B02C-C48B-B4566A95D7A5}"/>
          </ac:picMkLst>
        </pc:picChg>
      </pc:sldChg>
      <pc:sldChg chg="modSp mod">
        <pc:chgData name="Xin Luo" userId="82312ee5779919a4" providerId="LiveId" clId="{A508F461-0D73-864F-B88A-277BCD613B0A}" dt="2023-09-11T01:23:28.376" v="25" actId="1037"/>
        <pc:sldMkLst>
          <pc:docMk/>
          <pc:sldMk cId="2927474256" sldId="2754"/>
        </pc:sldMkLst>
        <pc:spChg chg="mod">
          <ac:chgData name="Xin Luo" userId="82312ee5779919a4" providerId="LiveId" clId="{A508F461-0D73-864F-B88A-277BCD613B0A}" dt="2023-09-11T01:23:28.376" v="25" actId="1037"/>
          <ac:spMkLst>
            <pc:docMk/>
            <pc:sldMk cId="2927474256" sldId="2754"/>
            <ac:spMk id="17" creationId="{8CFF8A22-C033-47DF-8707-CA76F142CBBA}"/>
          </ac:spMkLst>
        </pc:spChg>
        <pc:grpChg chg="mod">
          <ac:chgData name="Xin Luo" userId="82312ee5779919a4" providerId="LiveId" clId="{A508F461-0D73-864F-B88A-277BCD613B0A}" dt="2023-09-11T01:23:15.792" v="0" actId="1037"/>
          <ac:grpSpMkLst>
            <pc:docMk/>
            <pc:sldMk cId="2927474256" sldId="2754"/>
            <ac:grpSpMk id="20" creationId="{8AA7B3E2-1D42-96C9-43F0-1F320D3EFD63}"/>
          </ac:grpSpMkLst>
        </pc:grpChg>
        <pc:picChg chg="mod">
          <ac:chgData name="Xin Luo" userId="82312ee5779919a4" providerId="LiveId" clId="{A508F461-0D73-864F-B88A-277BCD613B0A}" dt="2023-09-11T01:23:18.846" v="10" actId="1038"/>
          <ac:picMkLst>
            <pc:docMk/>
            <pc:sldMk cId="2927474256" sldId="2754"/>
            <ac:picMk id="9" creationId="{0CF46726-2B51-43A4-FDEF-A6131C46F05F}"/>
          </ac:picMkLst>
        </pc:picChg>
      </pc:sldChg>
    </pc:docChg>
  </pc:docChgLst>
  <pc:docChgLst>
    <pc:chgData name="Xin Luo" userId="82312ee5779919a4" providerId="LiveId" clId="{23920C8D-EBCE-A347-9C82-C14316D20539}"/>
    <pc:docChg chg="undo custSel addSld modSld">
      <pc:chgData name="Xin Luo" userId="82312ee5779919a4" providerId="LiveId" clId="{23920C8D-EBCE-A347-9C82-C14316D20539}" dt="2022-10-26T12:19:06.428" v="501" actId="767"/>
      <pc:docMkLst>
        <pc:docMk/>
      </pc:docMkLst>
      <pc:sldChg chg="modSp mod">
        <pc:chgData name="Xin Luo" userId="82312ee5779919a4" providerId="LiveId" clId="{23920C8D-EBCE-A347-9C82-C14316D20539}" dt="2022-10-10T01:06:29.261" v="368" actId="404"/>
        <pc:sldMkLst>
          <pc:docMk/>
          <pc:sldMk cId="1576120367" sldId="2387"/>
        </pc:sldMkLst>
        <pc:spChg chg="mod">
          <ac:chgData name="Xin Luo" userId="82312ee5779919a4" providerId="LiveId" clId="{23920C8D-EBCE-A347-9C82-C14316D20539}" dt="2022-10-10T01:06:29.261" v="368" actId="404"/>
          <ac:spMkLst>
            <pc:docMk/>
            <pc:sldMk cId="1576120367" sldId="2387"/>
            <ac:spMk id="10" creationId="{00000000-0000-0000-0000-000000000000}"/>
          </ac:spMkLst>
        </pc:spChg>
        <pc:spChg chg="mod">
          <ac:chgData name="Xin Luo" userId="82312ee5779919a4" providerId="LiveId" clId="{23920C8D-EBCE-A347-9C82-C14316D20539}" dt="2022-10-10T01:06:13.262" v="366" actId="403"/>
          <ac:spMkLst>
            <pc:docMk/>
            <pc:sldMk cId="1576120367" sldId="2387"/>
            <ac:spMk id="12" creationId="{00000000-0000-0000-0000-000000000000}"/>
          </ac:spMkLst>
        </pc:spChg>
        <pc:spChg chg="mod">
          <ac:chgData name="Xin Luo" userId="82312ee5779919a4" providerId="LiveId" clId="{23920C8D-EBCE-A347-9C82-C14316D20539}" dt="2022-10-10T01:06:29.261" v="368" actId="404"/>
          <ac:spMkLst>
            <pc:docMk/>
            <pc:sldMk cId="1576120367" sldId="2387"/>
            <ac:spMk id="13" creationId="{00000000-0000-0000-0000-000000000000}"/>
          </ac:spMkLst>
        </pc:spChg>
        <pc:spChg chg="mod">
          <ac:chgData name="Xin Luo" userId="82312ee5779919a4" providerId="LiveId" clId="{23920C8D-EBCE-A347-9C82-C14316D20539}" dt="2022-10-10T01:06:13.262" v="366" actId="403"/>
          <ac:spMkLst>
            <pc:docMk/>
            <pc:sldMk cId="1576120367" sldId="2387"/>
            <ac:spMk id="14" creationId="{00000000-0000-0000-0000-000000000000}"/>
          </ac:spMkLst>
        </pc:spChg>
        <pc:spChg chg="mod">
          <ac:chgData name="Xin Luo" userId="82312ee5779919a4" providerId="LiveId" clId="{23920C8D-EBCE-A347-9C82-C14316D20539}" dt="2022-10-10T01:06:29.261" v="368" actId="404"/>
          <ac:spMkLst>
            <pc:docMk/>
            <pc:sldMk cId="1576120367" sldId="2387"/>
            <ac:spMk id="15" creationId="{00000000-0000-0000-0000-000000000000}"/>
          </ac:spMkLst>
        </pc:spChg>
        <pc:spChg chg="mod">
          <ac:chgData name="Xin Luo" userId="82312ee5779919a4" providerId="LiveId" clId="{23920C8D-EBCE-A347-9C82-C14316D20539}" dt="2022-10-10T01:06:19.369" v="367" actId="14100"/>
          <ac:spMkLst>
            <pc:docMk/>
            <pc:sldMk cId="1576120367" sldId="2387"/>
            <ac:spMk id="16" creationId="{00000000-0000-0000-0000-000000000000}"/>
          </ac:spMkLst>
        </pc:spChg>
      </pc:sldChg>
      <pc:sldChg chg="modSp mod">
        <pc:chgData name="Xin Luo" userId="82312ee5779919a4" providerId="LiveId" clId="{23920C8D-EBCE-A347-9C82-C14316D20539}" dt="2022-10-10T01:06:39.449" v="369" actId="403"/>
        <pc:sldMkLst>
          <pc:docMk/>
          <pc:sldMk cId="2415901206" sldId="2447"/>
        </pc:sldMkLst>
        <pc:spChg chg="mod">
          <ac:chgData name="Xin Luo" userId="82312ee5779919a4" providerId="LiveId" clId="{23920C8D-EBCE-A347-9C82-C14316D20539}" dt="2022-10-10T01:06:39.449" v="369" actId="403"/>
          <ac:spMkLst>
            <pc:docMk/>
            <pc:sldMk cId="2415901206" sldId="2447"/>
            <ac:spMk id="7" creationId="{00000000-0000-0000-0000-000000000000}"/>
          </ac:spMkLst>
        </pc:spChg>
      </pc:sldChg>
      <pc:sldChg chg="addSp delSp modSp mod">
        <pc:chgData name="Xin Luo" userId="82312ee5779919a4" providerId="LiveId" clId="{23920C8D-EBCE-A347-9C82-C14316D20539}" dt="2022-10-26T11:18:20.490" v="500"/>
        <pc:sldMkLst>
          <pc:docMk/>
          <pc:sldMk cId="2689840772" sldId="2604"/>
        </pc:sldMkLst>
        <pc:spChg chg="mod">
          <ac:chgData name="Xin Luo" userId="82312ee5779919a4" providerId="LiveId" clId="{23920C8D-EBCE-A347-9C82-C14316D20539}" dt="2022-10-26T11:18:14.630" v="497" actId="1038"/>
          <ac:spMkLst>
            <pc:docMk/>
            <pc:sldMk cId="2689840772" sldId="2604"/>
            <ac:spMk id="2" creationId="{DB381E7B-A050-4BE4-6756-9B64308C74D7}"/>
          </ac:spMkLst>
        </pc:spChg>
        <pc:spChg chg="del mod">
          <ac:chgData name="Xin Luo" userId="82312ee5779919a4" providerId="LiveId" clId="{23920C8D-EBCE-A347-9C82-C14316D20539}" dt="2022-10-10T00:58:26.498" v="9" actId="478"/>
          <ac:spMkLst>
            <pc:docMk/>
            <pc:sldMk cId="2689840772" sldId="2604"/>
            <ac:spMk id="3" creationId="{00000000-0000-0000-0000-000000000000}"/>
          </ac:spMkLst>
        </pc:spChg>
        <pc:spChg chg="add del mod">
          <ac:chgData name="Xin Luo" userId="82312ee5779919a4" providerId="LiveId" clId="{23920C8D-EBCE-A347-9C82-C14316D20539}" dt="2022-10-26T11:18:20.490" v="500"/>
          <ac:spMkLst>
            <pc:docMk/>
            <pc:sldMk cId="2689840772" sldId="2604"/>
            <ac:spMk id="3" creationId="{0AC6D251-AEF6-35BE-71D5-DE25EAD72977}"/>
          </ac:spMkLst>
        </pc:spChg>
        <pc:spChg chg="add mod">
          <ac:chgData name="Xin Luo" userId="82312ee5779919a4" providerId="LiveId" clId="{23920C8D-EBCE-A347-9C82-C14316D20539}" dt="2022-10-10T01:03:50.909" v="356" actId="20577"/>
          <ac:spMkLst>
            <pc:docMk/>
            <pc:sldMk cId="2689840772" sldId="2604"/>
            <ac:spMk id="4" creationId="{5B949F23-92C2-3ACE-AE9A-58F8C8D7AB52}"/>
          </ac:spMkLst>
        </pc:spChg>
      </pc:sldChg>
      <pc:sldChg chg="modSp mod">
        <pc:chgData name="Xin Luo" userId="82312ee5779919a4" providerId="LiveId" clId="{23920C8D-EBCE-A347-9C82-C14316D20539}" dt="2022-10-25T11:53:23.523" v="402" actId="207"/>
        <pc:sldMkLst>
          <pc:docMk/>
          <pc:sldMk cId="1392274363" sldId="2606"/>
        </pc:sldMkLst>
        <pc:spChg chg="mod">
          <ac:chgData name="Xin Luo" userId="82312ee5779919a4" providerId="LiveId" clId="{23920C8D-EBCE-A347-9C82-C14316D20539}" dt="2022-10-10T01:08:08.448" v="392" actId="20577"/>
          <ac:spMkLst>
            <pc:docMk/>
            <pc:sldMk cId="1392274363" sldId="2606"/>
            <ac:spMk id="35" creationId="{2CBBD54C-A0C4-CFAB-2A67-F8BF299D28F5}"/>
          </ac:spMkLst>
        </pc:spChg>
        <pc:spChg chg="mod">
          <ac:chgData name="Xin Luo" userId="82312ee5779919a4" providerId="LiveId" clId="{23920C8D-EBCE-A347-9C82-C14316D20539}" dt="2022-10-25T11:53:23.523" v="402" actId="207"/>
          <ac:spMkLst>
            <pc:docMk/>
            <pc:sldMk cId="1392274363" sldId="2606"/>
            <ac:spMk id="42" creationId="{E4B07DDE-AB89-2B16-6B7A-2142621DE6F5}"/>
          </ac:spMkLst>
        </pc:spChg>
      </pc:sldChg>
      <pc:sldChg chg="modSp mod">
        <pc:chgData name="Xin Luo" userId="82312ee5779919a4" providerId="LiveId" clId="{23920C8D-EBCE-A347-9C82-C14316D20539}" dt="2022-10-25T12:03:26.240" v="414" actId="14100"/>
        <pc:sldMkLst>
          <pc:docMk/>
          <pc:sldMk cId="292605530" sldId="2607"/>
        </pc:sldMkLst>
        <pc:spChg chg="mod">
          <ac:chgData name="Xin Luo" userId="82312ee5779919a4" providerId="LiveId" clId="{23920C8D-EBCE-A347-9C82-C14316D20539}" dt="2022-10-25T12:03:26.240" v="414" actId="14100"/>
          <ac:spMkLst>
            <pc:docMk/>
            <pc:sldMk cId="292605530" sldId="2607"/>
            <ac:spMk id="18" creationId="{8399C9E7-13B6-1DAF-F5BF-4471E8528C5F}"/>
          </ac:spMkLst>
        </pc:spChg>
      </pc:sldChg>
      <pc:sldChg chg="modSp mod">
        <pc:chgData name="Xin Luo" userId="82312ee5779919a4" providerId="LiveId" clId="{23920C8D-EBCE-A347-9C82-C14316D20539}" dt="2022-10-25T12:09:03.730" v="478" actId="1036"/>
        <pc:sldMkLst>
          <pc:docMk/>
          <pc:sldMk cId="2780969545" sldId="2609"/>
        </pc:sldMkLst>
        <pc:spChg chg="mod">
          <ac:chgData name="Xin Luo" userId="82312ee5779919a4" providerId="LiveId" clId="{23920C8D-EBCE-A347-9C82-C14316D20539}" dt="2022-10-25T12:08:56.496" v="469" actId="115"/>
          <ac:spMkLst>
            <pc:docMk/>
            <pc:sldMk cId="2780969545" sldId="2609"/>
            <ac:spMk id="6" creationId="{2D1A6305-FF43-CF53-224A-B6D4901EAB0F}"/>
          </ac:spMkLst>
        </pc:spChg>
        <pc:spChg chg="mod">
          <ac:chgData name="Xin Luo" userId="82312ee5779919a4" providerId="LiveId" clId="{23920C8D-EBCE-A347-9C82-C14316D20539}" dt="2022-10-25T12:09:03.730" v="478" actId="1036"/>
          <ac:spMkLst>
            <pc:docMk/>
            <pc:sldMk cId="2780969545" sldId="2609"/>
            <ac:spMk id="11" creationId="{63EAC848-88D2-7A10-E878-444ADA855E23}"/>
          </ac:spMkLst>
        </pc:spChg>
        <pc:spChg chg="mod">
          <ac:chgData name="Xin Luo" userId="82312ee5779919a4" providerId="LiveId" clId="{23920C8D-EBCE-A347-9C82-C14316D20539}" dt="2022-10-25T12:09:03.730" v="478" actId="1036"/>
          <ac:spMkLst>
            <pc:docMk/>
            <pc:sldMk cId="2780969545" sldId="2609"/>
            <ac:spMk id="12" creationId="{BED7A820-9D6E-7E7E-A906-8A9424528316}"/>
          </ac:spMkLst>
        </pc:spChg>
        <pc:spChg chg="mod">
          <ac:chgData name="Xin Luo" userId="82312ee5779919a4" providerId="LiveId" clId="{23920C8D-EBCE-A347-9C82-C14316D20539}" dt="2022-10-25T12:09:03.730" v="478" actId="1036"/>
          <ac:spMkLst>
            <pc:docMk/>
            <pc:sldMk cId="2780969545" sldId="2609"/>
            <ac:spMk id="20" creationId="{87EC125B-CB98-6914-1633-6697471A2CB4}"/>
          </ac:spMkLst>
        </pc:spChg>
        <pc:spChg chg="mod">
          <ac:chgData name="Xin Luo" userId="82312ee5779919a4" providerId="LiveId" clId="{23920C8D-EBCE-A347-9C82-C14316D20539}" dt="2022-10-25T12:09:03.730" v="478" actId="1036"/>
          <ac:spMkLst>
            <pc:docMk/>
            <pc:sldMk cId="2780969545" sldId="2609"/>
            <ac:spMk id="21" creationId="{0AF67847-7DEF-CDAB-6208-0271BFB4FB06}"/>
          </ac:spMkLst>
        </pc:spChg>
        <pc:spChg chg="mod">
          <ac:chgData name="Xin Luo" userId="82312ee5779919a4" providerId="LiveId" clId="{23920C8D-EBCE-A347-9C82-C14316D20539}" dt="2022-10-25T12:09:03.730" v="478" actId="1036"/>
          <ac:spMkLst>
            <pc:docMk/>
            <pc:sldMk cId="2780969545" sldId="2609"/>
            <ac:spMk id="23" creationId="{0011846D-F543-398E-85CB-0AB0A842928A}"/>
          </ac:spMkLst>
        </pc:spChg>
        <pc:spChg chg="mod">
          <ac:chgData name="Xin Luo" userId="82312ee5779919a4" providerId="LiveId" clId="{23920C8D-EBCE-A347-9C82-C14316D20539}" dt="2022-10-25T12:09:03.730" v="478" actId="1036"/>
          <ac:spMkLst>
            <pc:docMk/>
            <pc:sldMk cId="2780969545" sldId="2609"/>
            <ac:spMk id="24" creationId="{37B5D87E-7419-7CC0-91CC-8A0807F0F999}"/>
          </ac:spMkLst>
        </pc:spChg>
        <pc:spChg chg="mod">
          <ac:chgData name="Xin Luo" userId="82312ee5779919a4" providerId="LiveId" clId="{23920C8D-EBCE-A347-9C82-C14316D20539}" dt="2022-10-25T12:09:03.730" v="478" actId="1036"/>
          <ac:spMkLst>
            <pc:docMk/>
            <pc:sldMk cId="2780969545" sldId="2609"/>
            <ac:spMk id="25" creationId="{4745244D-B431-F067-4A97-7CC4387296FB}"/>
          </ac:spMkLst>
        </pc:spChg>
        <pc:spChg chg="mod">
          <ac:chgData name="Xin Luo" userId="82312ee5779919a4" providerId="LiveId" clId="{23920C8D-EBCE-A347-9C82-C14316D20539}" dt="2022-10-25T12:09:03.730" v="478" actId="1036"/>
          <ac:spMkLst>
            <pc:docMk/>
            <pc:sldMk cId="2780969545" sldId="2609"/>
            <ac:spMk id="26" creationId="{FB9C53DE-8D1F-6DF4-8CE3-3A262A9F8737}"/>
          </ac:spMkLst>
        </pc:spChg>
        <pc:picChg chg="mod">
          <ac:chgData name="Xin Luo" userId="82312ee5779919a4" providerId="LiveId" clId="{23920C8D-EBCE-A347-9C82-C14316D20539}" dt="2022-10-25T12:09:03.730" v="478" actId="1036"/>
          <ac:picMkLst>
            <pc:docMk/>
            <pc:sldMk cId="2780969545" sldId="2609"/>
            <ac:picMk id="4" creationId="{49B7ACC6-6794-9162-52B2-E80F7E4B0442}"/>
          </ac:picMkLst>
        </pc:picChg>
        <pc:picChg chg="mod">
          <ac:chgData name="Xin Luo" userId="82312ee5779919a4" providerId="LiveId" clId="{23920C8D-EBCE-A347-9C82-C14316D20539}" dt="2022-10-25T12:09:03.730" v="478" actId="1036"/>
          <ac:picMkLst>
            <pc:docMk/>
            <pc:sldMk cId="2780969545" sldId="2609"/>
            <ac:picMk id="7" creationId="{42FD45A0-A9EA-D518-41B5-21FA7A24BA60}"/>
          </ac:picMkLst>
        </pc:picChg>
        <pc:picChg chg="mod">
          <ac:chgData name="Xin Luo" userId="82312ee5779919a4" providerId="LiveId" clId="{23920C8D-EBCE-A347-9C82-C14316D20539}" dt="2022-10-25T12:09:03.730" v="478" actId="1036"/>
          <ac:picMkLst>
            <pc:docMk/>
            <pc:sldMk cId="2780969545" sldId="2609"/>
            <ac:picMk id="10" creationId="{C2B12388-3179-41F8-2462-0C9BA14093FF}"/>
          </ac:picMkLst>
        </pc:picChg>
        <pc:picChg chg="mod">
          <ac:chgData name="Xin Luo" userId="82312ee5779919a4" providerId="LiveId" clId="{23920C8D-EBCE-A347-9C82-C14316D20539}" dt="2022-10-25T12:09:03.730" v="478" actId="1036"/>
          <ac:picMkLst>
            <pc:docMk/>
            <pc:sldMk cId="2780969545" sldId="2609"/>
            <ac:picMk id="7170" creationId="{A3C33C8C-6841-03A7-574F-E161D6BA2409}"/>
          </ac:picMkLst>
        </pc:picChg>
        <pc:cxnChg chg="mod">
          <ac:chgData name="Xin Luo" userId="82312ee5779919a4" providerId="LiveId" clId="{23920C8D-EBCE-A347-9C82-C14316D20539}" dt="2022-10-25T12:09:03.730" v="478" actId="1036"/>
          <ac:cxnSpMkLst>
            <pc:docMk/>
            <pc:sldMk cId="2780969545" sldId="2609"/>
            <ac:cxnSpMk id="9" creationId="{FD972B84-6C44-171E-8256-D2A04F01B0C9}"/>
          </ac:cxnSpMkLst>
        </pc:cxnChg>
        <pc:cxnChg chg="mod">
          <ac:chgData name="Xin Luo" userId="82312ee5779919a4" providerId="LiveId" clId="{23920C8D-EBCE-A347-9C82-C14316D20539}" dt="2022-10-25T12:09:03.730" v="478" actId="1036"/>
          <ac:cxnSpMkLst>
            <pc:docMk/>
            <pc:sldMk cId="2780969545" sldId="2609"/>
            <ac:cxnSpMk id="16" creationId="{612BCBDC-DECE-5090-7C5B-6492FF4CE722}"/>
          </ac:cxnSpMkLst>
        </pc:cxnChg>
        <pc:cxnChg chg="mod">
          <ac:chgData name="Xin Luo" userId="82312ee5779919a4" providerId="LiveId" clId="{23920C8D-EBCE-A347-9C82-C14316D20539}" dt="2022-10-25T12:09:03.730" v="478" actId="1036"/>
          <ac:cxnSpMkLst>
            <pc:docMk/>
            <pc:sldMk cId="2780969545" sldId="2609"/>
            <ac:cxnSpMk id="17" creationId="{AF045F09-2718-C456-D477-E816A43885FF}"/>
          </ac:cxnSpMkLst>
        </pc:cxnChg>
        <pc:cxnChg chg="mod">
          <ac:chgData name="Xin Luo" userId="82312ee5779919a4" providerId="LiveId" clId="{23920C8D-EBCE-A347-9C82-C14316D20539}" dt="2022-10-25T12:09:03.730" v="478" actId="1036"/>
          <ac:cxnSpMkLst>
            <pc:docMk/>
            <pc:sldMk cId="2780969545" sldId="2609"/>
            <ac:cxnSpMk id="28" creationId="{6C11ADF7-6234-2989-2798-F5AAD5EDE3BF}"/>
          </ac:cxnSpMkLst>
        </pc:cxnChg>
      </pc:sldChg>
      <pc:sldChg chg="modSp mod">
        <pc:chgData name="Xin Luo" userId="82312ee5779919a4" providerId="LiveId" clId="{23920C8D-EBCE-A347-9C82-C14316D20539}" dt="2022-10-26T02:56:58.658" v="480" actId="207"/>
        <pc:sldMkLst>
          <pc:docMk/>
          <pc:sldMk cId="63705705" sldId="2612"/>
        </pc:sldMkLst>
        <pc:spChg chg="mod">
          <ac:chgData name="Xin Luo" userId="82312ee5779919a4" providerId="LiveId" clId="{23920C8D-EBCE-A347-9C82-C14316D20539}" dt="2022-10-26T02:56:58.658" v="480" actId="207"/>
          <ac:spMkLst>
            <pc:docMk/>
            <pc:sldMk cId="63705705" sldId="2612"/>
            <ac:spMk id="63" creationId="{6400CC45-5050-7ACD-CE08-CC6D7000A1DA}"/>
          </ac:spMkLst>
        </pc:spChg>
      </pc:sldChg>
      <pc:sldChg chg="addSp modSp">
        <pc:chgData name="Xin Luo" userId="82312ee5779919a4" providerId="LiveId" clId="{23920C8D-EBCE-A347-9C82-C14316D20539}" dt="2022-10-26T12:19:06.428" v="501" actId="767"/>
        <pc:sldMkLst>
          <pc:docMk/>
          <pc:sldMk cId="963926578" sldId="2613"/>
        </pc:sldMkLst>
        <pc:spChg chg="add mod">
          <ac:chgData name="Xin Luo" userId="82312ee5779919a4" providerId="LiveId" clId="{23920C8D-EBCE-A347-9C82-C14316D20539}" dt="2022-10-26T12:19:06.428" v="501" actId="767"/>
          <ac:spMkLst>
            <pc:docMk/>
            <pc:sldMk cId="963926578" sldId="2613"/>
            <ac:spMk id="2" creationId="{5F7683B3-77E0-69A9-94AE-FF04E7249325}"/>
          </ac:spMkLst>
        </pc:spChg>
      </pc:sldChg>
      <pc:sldChg chg="modSp add mod">
        <pc:chgData name="Xin Luo" userId="82312ee5779919a4" providerId="LiveId" clId="{23920C8D-EBCE-A347-9C82-C14316D20539}" dt="2022-10-10T01:06:02.902" v="365" actId="403"/>
        <pc:sldMkLst>
          <pc:docMk/>
          <pc:sldMk cId="2358282757" sldId="2714"/>
        </pc:sldMkLst>
        <pc:spChg chg="mod">
          <ac:chgData name="Xin Luo" userId="82312ee5779919a4" providerId="LiveId" clId="{23920C8D-EBCE-A347-9C82-C14316D20539}" dt="2022-10-10T01:06:02.902" v="365" actId="403"/>
          <ac:spMkLst>
            <pc:docMk/>
            <pc:sldMk cId="2358282757" sldId="2714"/>
            <ac:spMk id="2" creationId="{DB381E7B-A050-4BE4-6756-9B64308C74D7}"/>
          </ac:spMkLst>
        </pc:spChg>
      </pc:sldChg>
    </pc:docChg>
  </pc:docChgLst>
  <pc:docChgLst>
    <pc:chgData name="Xin Luo" userId="82312ee5779919a4" providerId="LiveId" clId="{81033358-B3F8-684F-93A6-EAEB9C01D2E9}"/>
    <pc:docChg chg="custSel delSld modSld">
      <pc:chgData name="Xin Luo" userId="82312ee5779919a4" providerId="LiveId" clId="{81033358-B3F8-684F-93A6-EAEB9C01D2E9}" dt="2024-04-20T12:14:04.920" v="302" actId="20577"/>
      <pc:docMkLst>
        <pc:docMk/>
      </pc:docMkLst>
      <pc:sldChg chg="delSp modSp mod">
        <pc:chgData name="Xin Luo" userId="82312ee5779919a4" providerId="LiveId" clId="{81033358-B3F8-684F-93A6-EAEB9C01D2E9}" dt="2024-04-20T12:11:06.246" v="192" actId="1076"/>
        <pc:sldMkLst>
          <pc:docMk/>
          <pc:sldMk cId="1576120367" sldId="2387"/>
        </pc:sldMkLst>
        <pc:spChg chg="mod">
          <ac:chgData name="Xin Luo" userId="82312ee5779919a4" providerId="LiveId" clId="{81033358-B3F8-684F-93A6-EAEB9C01D2E9}" dt="2024-04-20T12:09:25.869" v="152" actId="20577"/>
          <ac:spMkLst>
            <pc:docMk/>
            <pc:sldMk cId="1576120367" sldId="2387"/>
            <ac:spMk id="5" creationId="{494DAA55-5621-28DB-D255-E0EBB6C6477B}"/>
          </ac:spMkLst>
        </pc:spChg>
        <pc:spChg chg="mod">
          <ac:chgData name="Xin Luo" userId="82312ee5779919a4" providerId="LiveId" clId="{81033358-B3F8-684F-93A6-EAEB9C01D2E9}" dt="2024-04-20T12:08:59.140" v="151" actId="5793"/>
          <ac:spMkLst>
            <pc:docMk/>
            <pc:sldMk cId="1576120367" sldId="2387"/>
            <ac:spMk id="12" creationId="{00000000-0000-0000-0000-000000000000}"/>
          </ac:spMkLst>
        </pc:spChg>
        <pc:spChg chg="mod">
          <ac:chgData name="Xin Luo" userId="82312ee5779919a4" providerId="LiveId" clId="{81033358-B3F8-684F-93A6-EAEB9C01D2E9}" dt="2024-04-20T12:09:37.851" v="190" actId="20577"/>
          <ac:spMkLst>
            <pc:docMk/>
            <pc:sldMk cId="1576120367" sldId="2387"/>
            <ac:spMk id="14" creationId="{00000000-0000-0000-0000-000000000000}"/>
          </ac:spMkLst>
        </pc:spChg>
        <pc:grpChg chg="mod">
          <ac:chgData name="Xin Luo" userId="82312ee5779919a4" providerId="LiveId" clId="{81033358-B3F8-684F-93A6-EAEB9C01D2E9}" dt="2024-04-20T12:11:06.246" v="192" actId="1076"/>
          <ac:grpSpMkLst>
            <pc:docMk/>
            <pc:sldMk cId="1576120367" sldId="2387"/>
            <ac:grpSpMk id="2" creationId="{AFCAA61D-767A-24EA-9072-7425684288BB}"/>
          </ac:grpSpMkLst>
        </pc:grpChg>
        <pc:grpChg chg="mod">
          <ac:chgData name="Xin Luo" userId="82312ee5779919a4" providerId="LiveId" clId="{81033358-B3F8-684F-93A6-EAEB9C01D2E9}" dt="2024-04-20T12:11:06.246" v="192" actId="1076"/>
          <ac:grpSpMkLst>
            <pc:docMk/>
            <pc:sldMk cId="1576120367" sldId="2387"/>
            <ac:grpSpMk id="3" creationId="{12ED16A1-79B8-7DB1-1CC1-250B051BAD58}"/>
          </ac:grpSpMkLst>
        </pc:grpChg>
        <pc:grpChg chg="del">
          <ac:chgData name="Xin Luo" userId="82312ee5779919a4" providerId="LiveId" clId="{81033358-B3F8-684F-93A6-EAEB9C01D2E9}" dt="2024-04-20T12:11:00.362" v="191" actId="478"/>
          <ac:grpSpMkLst>
            <pc:docMk/>
            <pc:sldMk cId="1576120367" sldId="2387"/>
            <ac:grpSpMk id="9" creationId="{84B9B8D5-4BCC-CDFF-1E13-B005060A8BDF}"/>
          </ac:grpSpMkLst>
        </pc:grpChg>
      </pc:sldChg>
      <pc:sldChg chg="modSp mod">
        <pc:chgData name="Xin Luo" userId="82312ee5779919a4" providerId="LiveId" clId="{81033358-B3F8-684F-93A6-EAEB9C01D2E9}" dt="2024-04-20T12:11:18.447" v="223" actId="20577"/>
        <pc:sldMkLst>
          <pc:docMk/>
          <pc:sldMk cId="2415901206" sldId="2447"/>
        </pc:sldMkLst>
        <pc:spChg chg="mod">
          <ac:chgData name="Xin Luo" userId="82312ee5779919a4" providerId="LiveId" clId="{81033358-B3F8-684F-93A6-EAEB9C01D2E9}" dt="2024-04-20T12:11:18.447" v="223" actId="20577"/>
          <ac:spMkLst>
            <pc:docMk/>
            <pc:sldMk cId="2415901206" sldId="2447"/>
            <ac:spMk id="7" creationId="{00000000-0000-0000-0000-000000000000}"/>
          </ac:spMkLst>
        </pc:spChg>
      </pc:sldChg>
      <pc:sldChg chg="modSp mod">
        <pc:chgData name="Xin Luo" userId="82312ee5779919a4" providerId="LiveId" clId="{81033358-B3F8-684F-93A6-EAEB9C01D2E9}" dt="2024-04-20T12:07:35.536" v="30" actId="20577"/>
        <pc:sldMkLst>
          <pc:docMk/>
          <pc:sldMk cId="1658607177" sldId="2708"/>
        </pc:sldMkLst>
        <pc:spChg chg="mod">
          <ac:chgData name="Xin Luo" userId="82312ee5779919a4" providerId="LiveId" clId="{81033358-B3F8-684F-93A6-EAEB9C01D2E9}" dt="2024-04-20T12:07:35.536" v="30" actId="20577"/>
          <ac:spMkLst>
            <pc:docMk/>
            <pc:sldMk cId="1658607177" sldId="2708"/>
            <ac:spMk id="24" creationId="{00000000-0000-0000-0000-000000000000}"/>
          </ac:spMkLst>
        </pc:spChg>
      </pc:sldChg>
      <pc:sldChg chg="del">
        <pc:chgData name="Xin Luo" userId="82312ee5779919a4" providerId="LiveId" clId="{81033358-B3F8-684F-93A6-EAEB9C01D2E9}" dt="2024-04-20T12:07:41.634" v="31" actId="2696"/>
        <pc:sldMkLst>
          <pc:docMk/>
          <pc:sldMk cId="1128013676" sldId="2752"/>
        </pc:sldMkLst>
      </pc:sldChg>
      <pc:sldChg chg="del">
        <pc:chgData name="Xin Luo" userId="82312ee5779919a4" providerId="LiveId" clId="{81033358-B3F8-684F-93A6-EAEB9C01D2E9}" dt="2024-04-20T12:07:42.796" v="32" actId="2696"/>
        <pc:sldMkLst>
          <pc:docMk/>
          <pc:sldMk cId="3594082873" sldId="2757"/>
        </pc:sldMkLst>
      </pc:sldChg>
      <pc:sldChg chg="delSp modSp mod">
        <pc:chgData name="Xin Luo" userId="82312ee5779919a4" providerId="LiveId" clId="{81033358-B3F8-684F-93A6-EAEB9C01D2E9}" dt="2024-04-20T12:14:04.920" v="302" actId="20577"/>
        <pc:sldMkLst>
          <pc:docMk/>
          <pc:sldMk cId="1435648802" sldId="2759"/>
        </pc:sldMkLst>
        <pc:spChg chg="mod">
          <ac:chgData name="Xin Luo" userId="82312ee5779919a4" providerId="LiveId" clId="{81033358-B3F8-684F-93A6-EAEB9C01D2E9}" dt="2024-04-20T12:13:40.007" v="283" actId="20577"/>
          <ac:spMkLst>
            <pc:docMk/>
            <pc:sldMk cId="1435648802" sldId="2759"/>
            <ac:spMk id="2" creationId="{631AADB6-C88A-D817-4683-FC087E4E240F}"/>
          </ac:spMkLst>
        </pc:spChg>
        <pc:spChg chg="mod">
          <ac:chgData name="Xin Luo" userId="82312ee5779919a4" providerId="LiveId" clId="{81033358-B3F8-684F-93A6-EAEB9C01D2E9}" dt="2024-04-20T12:12:25.814" v="255" actId="20577"/>
          <ac:spMkLst>
            <pc:docMk/>
            <pc:sldMk cId="1435648802" sldId="2759"/>
            <ac:spMk id="3" creationId="{00000000-0000-0000-0000-000000000000}"/>
          </ac:spMkLst>
        </pc:spChg>
        <pc:spChg chg="mod">
          <ac:chgData name="Xin Luo" userId="82312ee5779919a4" providerId="LiveId" clId="{81033358-B3F8-684F-93A6-EAEB9C01D2E9}" dt="2024-04-20T12:14:04.920" v="302" actId="20577"/>
          <ac:spMkLst>
            <pc:docMk/>
            <pc:sldMk cId="1435648802" sldId="2759"/>
            <ac:spMk id="6" creationId="{962B23DE-665D-892B-931F-1A01E28F4BA2}"/>
          </ac:spMkLst>
        </pc:spChg>
        <pc:spChg chg="del mod">
          <ac:chgData name="Xin Luo" userId="82312ee5779919a4" providerId="LiveId" clId="{81033358-B3F8-684F-93A6-EAEB9C01D2E9}" dt="2024-04-20T12:11:32.301" v="233" actId="478"/>
          <ac:spMkLst>
            <pc:docMk/>
            <pc:sldMk cId="1435648802" sldId="2759"/>
            <ac:spMk id="7" creationId="{3DC73F52-8630-3936-0F04-2680DDF7D3C8}"/>
          </ac:spMkLst>
        </pc:spChg>
        <pc:picChg chg="del">
          <ac:chgData name="Xin Luo" userId="82312ee5779919a4" providerId="LiveId" clId="{81033358-B3F8-684F-93A6-EAEB9C01D2E9}" dt="2024-04-20T12:11:30.384" v="232" actId="478"/>
          <ac:picMkLst>
            <pc:docMk/>
            <pc:sldMk cId="1435648802" sldId="2759"/>
            <ac:picMk id="4" creationId="{F38BA0B6-8311-D710-C786-3602D26C25B6}"/>
          </ac:picMkLst>
        </pc:picChg>
      </pc:sldChg>
      <pc:sldChg chg="del">
        <pc:chgData name="Xin Luo" userId="82312ee5779919a4" providerId="LiveId" clId="{81033358-B3F8-684F-93A6-EAEB9C01D2E9}" dt="2024-04-20T12:11:26.036" v="230" actId="2696"/>
        <pc:sldMkLst>
          <pc:docMk/>
          <pc:sldMk cId="3863585509" sldId="2764"/>
        </pc:sldMkLst>
      </pc:sldChg>
      <pc:sldChg chg="del">
        <pc:chgData name="Xin Luo" userId="82312ee5779919a4" providerId="LiveId" clId="{81033358-B3F8-684F-93A6-EAEB9C01D2E9}" dt="2024-04-20T12:11:26.033" v="228" actId="2696"/>
        <pc:sldMkLst>
          <pc:docMk/>
          <pc:sldMk cId="3890180169" sldId="2767"/>
        </pc:sldMkLst>
      </pc:sldChg>
      <pc:sldChg chg="del">
        <pc:chgData name="Xin Luo" userId="82312ee5779919a4" providerId="LiveId" clId="{81033358-B3F8-684F-93A6-EAEB9C01D2E9}" dt="2024-04-20T12:11:26.034" v="229" actId="2696"/>
        <pc:sldMkLst>
          <pc:docMk/>
          <pc:sldMk cId="2679339334" sldId="2769"/>
        </pc:sldMkLst>
      </pc:sldChg>
      <pc:sldChg chg="del">
        <pc:chgData name="Xin Luo" userId="82312ee5779919a4" providerId="LiveId" clId="{81033358-B3F8-684F-93A6-EAEB9C01D2E9}" dt="2024-04-20T12:11:26.028" v="226" actId="2696"/>
        <pc:sldMkLst>
          <pc:docMk/>
          <pc:sldMk cId="2658418151" sldId="2770"/>
        </pc:sldMkLst>
      </pc:sldChg>
      <pc:sldChg chg="del">
        <pc:chgData name="Xin Luo" userId="82312ee5779919a4" providerId="LiveId" clId="{81033358-B3F8-684F-93A6-EAEB9C01D2E9}" dt="2024-04-20T12:11:26.030" v="227" actId="2696"/>
        <pc:sldMkLst>
          <pc:docMk/>
          <pc:sldMk cId="2158765538" sldId="2771"/>
        </pc:sldMkLst>
      </pc:sldChg>
      <pc:sldChg chg="del">
        <pc:chgData name="Xin Luo" userId="82312ee5779919a4" providerId="LiveId" clId="{81033358-B3F8-684F-93A6-EAEB9C01D2E9}" dt="2024-04-20T12:11:26.027" v="225" actId="2696"/>
        <pc:sldMkLst>
          <pc:docMk/>
          <pc:sldMk cId="777133288" sldId="2772"/>
        </pc:sldMkLst>
      </pc:sldChg>
      <pc:sldChg chg="del">
        <pc:chgData name="Xin Luo" userId="82312ee5779919a4" providerId="LiveId" clId="{81033358-B3F8-684F-93A6-EAEB9C01D2E9}" dt="2024-04-20T12:11:26.024" v="224" actId="2696"/>
        <pc:sldMkLst>
          <pc:docMk/>
          <pc:sldMk cId="4079044599" sldId="2774"/>
        </pc:sldMkLst>
      </pc:sldChg>
    </pc:docChg>
  </pc:docChgLst>
  <pc:docChgLst>
    <pc:chgData name="Xin Luo" userId="82312ee5779919a4" providerId="LiveId" clId="{D28526AD-BB72-0B4E-9638-04907E1F3622}"/>
    <pc:docChg chg="delSld modSld">
      <pc:chgData name="Xin Luo" userId="82312ee5779919a4" providerId="LiveId" clId="{D28526AD-BB72-0B4E-9638-04907E1F3622}" dt="2023-09-18T01:27:13.837" v="116" actId="2696"/>
      <pc:docMkLst>
        <pc:docMk/>
      </pc:docMkLst>
      <pc:sldChg chg="modSp mod">
        <pc:chgData name="Xin Luo" userId="82312ee5779919a4" providerId="LiveId" clId="{D28526AD-BB72-0B4E-9638-04907E1F3622}" dt="2023-09-18T01:27:09.604" v="115" actId="255"/>
        <pc:sldMkLst>
          <pc:docMk/>
          <pc:sldMk cId="1209572041" sldId="2722"/>
        </pc:sldMkLst>
        <pc:spChg chg="mod">
          <ac:chgData name="Xin Luo" userId="82312ee5779919a4" providerId="LiveId" clId="{D28526AD-BB72-0B4E-9638-04907E1F3622}" dt="2023-09-18T01:27:09.604" v="115" actId="255"/>
          <ac:spMkLst>
            <pc:docMk/>
            <pc:sldMk cId="1209572041" sldId="2722"/>
            <ac:spMk id="13" creationId="{303BC878-BC57-D350-27A3-F03AE48213AC}"/>
          </ac:spMkLst>
        </pc:spChg>
      </pc:sldChg>
      <pc:sldChg chg="del">
        <pc:chgData name="Xin Luo" userId="82312ee5779919a4" providerId="LiveId" clId="{D28526AD-BB72-0B4E-9638-04907E1F3622}" dt="2023-09-18T01:27:13.837" v="116" actId="2696"/>
        <pc:sldMkLst>
          <pc:docMk/>
          <pc:sldMk cId="2476237792" sldId="2741"/>
        </pc:sldMkLst>
      </pc:sldChg>
    </pc:docChg>
  </pc:docChgLst>
  <pc:docChgLst>
    <pc:chgData name="Xin Luo" userId="82312ee5779919a4" providerId="LiveId" clId="{3C4A7AF4-6488-5041-B432-D36EF53163D3}"/>
    <pc:docChg chg="undo custSel addSld delSld modSld sldOrd">
      <pc:chgData name="Xin Luo" userId="82312ee5779919a4" providerId="LiveId" clId="{3C4A7AF4-6488-5041-B432-D36EF53163D3}" dt="2023-02-23T14:33:41.327" v="6919" actId="478"/>
      <pc:docMkLst>
        <pc:docMk/>
      </pc:docMkLst>
      <pc:sldChg chg="del">
        <pc:chgData name="Xin Luo" userId="82312ee5779919a4" providerId="LiveId" clId="{3C4A7AF4-6488-5041-B432-D36EF53163D3}" dt="2023-02-22T05:30:51.981" v="0" actId="2696"/>
        <pc:sldMkLst>
          <pc:docMk/>
          <pc:sldMk cId="1153920038" sldId="2206"/>
        </pc:sldMkLst>
      </pc:sldChg>
      <pc:sldChg chg="addSp modSp mod">
        <pc:chgData name="Xin Luo" userId="82312ee5779919a4" providerId="LiveId" clId="{3C4A7AF4-6488-5041-B432-D36EF53163D3}" dt="2023-02-23T07:39:26.083" v="2380" actId="20577"/>
        <pc:sldMkLst>
          <pc:docMk/>
          <pc:sldMk cId="1576120367" sldId="2387"/>
        </pc:sldMkLst>
        <pc:spChg chg="mod">
          <ac:chgData name="Xin Luo" userId="82312ee5779919a4" providerId="LiveId" clId="{3C4A7AF4-6488-5041-B432-D36EF53163D3}" dt="2023-02-22T07:31:19.249" v="233"/>
          <ac:spMkLst>
            <pc:docMk/>
            <pc:sldMk cId="1576120367" sldId="2387"/>
            <ac:spMk id="4" creationId="{E22E439B-4B3F-A527-61D0-3ED55D24E856}"/>
          </ac:spMkLst>
        </pc:spChg>
        <pc:spChg chg="mod">
          <ac:chgData name="Xin Luo" userId="82312ee5779919a4" providerId="LiveId" clId="{3C4A7AF4-6488-5041-B432-D36EF53163D3}" dt="2023-02-22T07:31:49.764" v="280" actId="20577"/>
          <ac:spMkLst>
            <pc:docMk/>
            <pc:sldMk cId="1576120367" sldId="2387"/>
            <ac:spMk id="5" creationId="{494DAA55-5621-28DB-D255-E0EBB6C6477B}"/>
          </ac:spMkLst>
        </pc:spChg>
        <pc:spChg chg="mod">
          <ac:chgData name="Xin Luo" userId="82312ee5779919a4" providerId="LiveId" clId="{3C4A7AF4-6488-5041-B432-D36EF53163D3}" dt="2023-02-23T07:39:26.083" v="2380" actId="20577"/>
          <ac:spMkLst>
            <pc:docMk/>
            <pc:sldMk cId="1576120367" sldId="2387"/>
            <ac:spMk id="10" creationId="{00000000-0000-0000-0000-000000000000}"/>
          </ac:spMkLst>
        </pc:spChg>
        <pc:spChg chg="mod">
          <ac:chgData name="Xin Luo" userId="82312ee5779919a4" providerId="LiveId" clId="{3C4A7AF4-6488-5041-B432-D36EF53163D3}" dt="2023-02-23T04:51:20.387" v="1923" actId="20577"/>
          <ac:spMkLst>
            <pc:docMk/>
            <pc:sldMk cId="1576120367" sldId="2387"/>
            <ac:spMk id="12" creationId="{00000000-0000-0000-0000-000000000000}"/>
          </ac:spMkLst>
        </pc:spChg>
        <pc:spChg chg="mod">
          <ac:chgData name="Xin Luo" userId="82312ee5779919a4" providerId="LiveId" clId="{3C4A7AF4-6488-5041-B432-D36EF53163D3}" dt="2023-02-23T07:39:23.145" v="2375" actId="20577"/>
          <ac:spMkLst>
            <pc:docMk/>
            <pc:sldMk cId="1576120367" sldId="2387"/>
            <ac:spMk id="13" creationId="{00000000-0000-0000-0000-000000000000}"/>
          </ac:spMkLst>
        </pc:spChg>
        <pc:spChg chg="mod">
          <ac:chgData name="Xin Luo" userId="82312ee5779919a4" providerId="LiveId" clId="{3C4A7AF4-6488-5041-B432-D36EF53163D3}" dt="2023-02-23T04:51:33.868" v="1950" actId="20577"/>
          <ac:spMkLst>
            <pc:docMk/>
            <pc:sldMk cId="1576120367" sldId="2387"/>
            <ac:spMk id="14" creationId="{00000000-0000-0000-0000-000000000000}"/>
          </ac:spMkLst>
        </pc:spChg>
        <pc:grpChg chg="add mod">
          <ac:chgData name="Xin Luo" userId="82312ee5779919a4" providerId="LiveId" clId="{3C4A7AF4-6488-5041-B432-D36EF53163D3}" dt="2023-02-22T07:32:25.478" v="308" actId="1076"/>
          <ac:grpSpMkLst>
            <pc:docMk/>
            <pc:sldMk cId="1576120367" sldId="2387"/>
            <ac:grpSpMk id="2" creationId="{AFCAA61D-767A-24EA-9072-7425684288BB}"/>
          </ac:grpSpMkLst>
        </pc:grpChg>
        <pc:grpChg chg="mod">
          <ac:chgData name="Xin Luo" userId="82312ee5779919a4" providerId="LiveId" clId="{3C4A7AF4-6488-5041-B432-D36EF53163D3}" dt="2023-02-23T07:39:19.698" v="2367" actId="1076"/>
          <ac:grpSpMkLst>
            <pc:docMk/>
            <pc:sldMk cId="1576120367" sldId="2387"/>
            <ac:grpSpMk id="3" creationId="{12ED16A1-79B8-7DB1-1CC1-250B051BAD58}"/>
          </ac:grpSpMkLst>
        </pc:grpChg>
        <pc:grpChg chg="mod">
          <ac:chgData name="Xin Luo" userId="82312ee5779919a4" providerId="LiveId" clId="{3C4A7AF4-6488-5041-B432-D36EF53163D3}" dt="2023-02-23T07:39:15.729" v="2366" actId="1076"/>
          <ac:grpSpMkLst>
            <pc:docMk/>
            <pc:sldMk cId="1576120367" sldId="2387"/>
            <ac:grpSpMk id="9" creationId="{84B9B8D5-4BCC-CDFF-1E13-B005060A8BDF}"/>
          </ac:grpSpMkLst>
        </pc:grpChg>
      </pc:sldChg>
      <pc:sldChg chg="modSp mod">
        <pc:chgData name="Xin Luo" userId="82312ee5779919a4" providerId="LiveId" clId="{3C4A7AF4-6488-5041-B432-D36EF53163D3}" dt="2023-02-22T07:33:21.001" v="351" actId="20577"/>
        <pc:sldMkLst>
          <pc:docMk/>
          <pc:sldMk cId="2415901206" sldId="2447"/>
        </pc:sldMkLst>
        <pc:spChg chg="mod">
          <ac:chgData name="Xin Luo" userId="82312ee5779919a4" providerId="LiveId" clId="{3C4A7AF4-6488-5041-B432-D36EF53163D3}" dt="2023-02-22T07:33:21.001" v="351" actId="20577"/>
          <ac:spMkLst>
            <pc:docMk/>
            <pc:sldMk cId="2415901206" sldId="2447"/>
            <ac:spMk id="7" creationId="{00000000-0000-0000-0000-000000000000}"/>
          </ac:spMkLst>
        </pc:spChg>
      </pc:sldChg>
      <pc:sldChg chg="addSp delSp modSp mod">
        <pc:chgData name="Xin Luo" userId="82312ee5779919a4" providerId="LiveId" clId="{3C4A7AF4-6488-5041-B432-D36EF53163D3}" dt="2023-02-23T01:16:39.011" v="1571" actId="1037"/>
        <pc:sldMkLst>
          <pc:docMk/>
          <pc:sldMk cId="4067577602" sldId="2605"/>
        </pc:sldMkLst>
        <pc:spChg chg="mod">
          <ac:chgData name="Xin Luo" userId="82312ee5779919a4" providerId="LiveId" clId="{3C4A7AF4-6488-5041-B432-D36EF53163D3}" dt="2023-02-22T07:38:53.396" v="381" actId="20577"/>
          <ac:spMkLst>
            <pc:docMk/>
            <pc:sldMk cId="4067577602" sldId="2605"/>
            <ac:spMk id="3" creationId="{00000000-0000-0000-0000-000000000000}"/>
          </ac:spMkLst>
        </pc:spChg>
        <pc:spChg chg="add del mod">
          <ac:chgData name="Xin Luo" userId="82312ee5779919a4" providerId="LiveId" clId="{3C4A7AF4-6488-5041-B432-D36EF53163D3}" dt="2023-02-22T14:18:41.269" v="1148" actId="478"/>
          <ac:spMkLst>
            <pc:docMk/>
            <pc:sldMk cId="4067577602" sldId="2605"/>
            <ac:spMk id="4" creationId="{3684DBBF-D5C3-AAFB-5142-DEFC9143FCE7}"/>
          </ac:spMkLst>
        </pc:spChg>
        <pc:spChg chg="del">
          <ac:chgData name="Xin Luo" userId="82312ee5779919a4" providerId="LiveId" clId="{3C4A7AF4-6488-5041-B432-D36EF53163D3}" dt="2023-02-22T13:47:47.275" v="383" actId="478"/>
          <ac:spMkLst>
            <pc:docMk/>
            <pc:sldMk cId="4067577602" sldId="2605"/>
            <ac:spMk id="5" creationId="{8CB3051E-1455-F2D6-027A-C359D1264B18}"/>
          </ac:spMkLst>
        </pc:spChg>
        <pc:spChg chg="add mod">
          <ac:chgData name="Xin Luo" userId="82312ee5779919a4" providerId="LiveId" clId="{3C4A7AF4-6488-5041-B432-D36EF53163D3}" dt="2023-02-23T01:16:39.011" v="1571" actId="1037"/>
          <ac:spMkLst>
            <pc:docMk/>
            <pc:sldMk cId="4067577602" sldId="2605"/>
            <ac:spMk id="15" creationId="{8F7436BD-0CD5-04DA-2B44-925CE86CF70D}"/>
          </ac:spMkLst>
        </pc:spChg>
        <pc:spChg chg="add mod">
          <ac:chgData name="Xin Luo" userId="82312ee5779919a4" providerId="LiveId" clId="{3C4A7AF4-6488-5041-B432-D36EF53163D3}" dt="2023-02-22T14:35:48.413" v="1376" actId="1076"/>
          <ac:spMkLst>
            <pc:docMk/>
            <pc:sldMk cId="4067577602" sldId="2605"/>
            <ac:spMk id="16" creationId="{5E1E7D79-A815-9A32-ABAB-129BFCE643F1}"/>
          </ac:spMkLst>
        </pc:spChg>
        <pc:spChg chg="mod">
          <ac:chgData name="Xin Luo" userId="82312ee5779919a4" providerId="LiveId" clId="{3C4A7AF4-6488-5041-B432-D36EF53163D3}" dt="2023-02-22T14:25:21.534" v="1184" actId="115"/>
          <ac:spMkLst>
            <pc:docMk/>
            <pc:sldMk cId="4067577602" sldId="2605"/>
            <ac:spMk id="17" creationId="{9E05FFCA-3371-AF5C-381D-71D984055F5A}"/>
          </ac:spMkLst>
        </pc:spChg>
        <pc:picChg chg="add mod">
          <ac:chgData name="Xin Luo" userId="82312ee5779919a4" providerId="LiveId" clId="{3C4A7AF4-6488-5041-B432-D36EF53163D3}" dt="2023-02-22T14:36:37.590" v="1394" actId="1076"/>
          <ac:picMkLst>
            <pc:docMk/>
            <pc:sldMk cId="4067577602" sldId="2605"/>
            <ac:picMk id="7" creationId="{C7993E05-4ADB-9D0C-E633-5749F445E479}"/>
          </ac:picMkLst>
        </pc:picChg>
        <pc:picChg chg="add del mod">
          <ac:chgData name="Xin Luo" userId="82312ee5779919a4" providerId="LiveId" clId="{3C4A7AF4-6488-5041-B432-D36EF53163D3}" dt="2023-02-22T14:24:46.251" v="1173" actId="478"/>
          <ac:picMkLst>
            <pc:docMk/>
            <pc:sldMk cId="4067577602" sldId="2605"/>
            <ac:picMk id="9" creationId="{D4A1F7D5-C3DE-337A-6369-48B839C7030D}"/>
          </ac:picMkLst>
        </pc:picChg>
        <pc:picChg chg="add mod">
          <ac:chgData name="Xin Luo" userId="82312ee5779919a4" providerId="LiveId" clId="{3C4A7AF4-6488-5041-B432-D36EF53163D3}" dt="2023-02-22T14:36:43.182" v="1396" actId="1076"/>
          <ac:picMkLst>
            <pc:docMk/>
            <pc:sldMk cId="4067577602" sldId="2605"/>
            <ac:picMk id="10" creationId="{26D555B6-DE11-BF17-8D9F-B5F93A876835}"/>
          </ac:picMkLst>
        </pc:picChg>
        <pc:picChg chg="del">
          <ac:chgData name="Xin Luo" userId="82312ee5779919a4" providerId="LiveId" clId="{3C4A7AF4-6488-5041-B432-D36EF53163D3}" dt="2023-02-22T13:47:45.826" v="382" actId="478"/>
          <ac:picMkLst>
            <pc:docMk/>
            <pc:sldMk cId="4067577602" sldId="2605"/>
            <ac:picMk id="1026" creationId="{9270A6EE-B03E-77C5-630F-E811251395A0}"/>
          </ac:picMkLst>
        </pc:picChg>
        <pc:picChg chg="add mod">
          <ac:chgData name="Xin Luo" userId="82312ee5779919a4" providerId="LiveId" clId="{3C4A7AF4-6488-5041-B432-D36EF53163D3}" dt="2023-02-22T14:34:30.005" v="1302" actId="1036"/>
          <ac:picMkLst>
            <pc:docMk/>
            <pc:sldMk cId="4067577602" sldId="2605"/>
            <ac:picMk id="1028" creationId="{9FA49340-63F1-4959-1786-FD893DE76CE9}"/>
          </ac:picMkLst>
        </pc:picChg>
        <pc:picChg chg="add mod">
          <ac:chgData name="Xin Luo" userId="82312ee5779919a4" providerId="LiveId" clId="{3C4A7AF4-6488-5041-B432-D36EF53163D3}" dt="2023-02-22T14:36:33.444" v="1393" actId="1076"/>
          <ac:picMkLst>
            <pc:docMk/>
            <pc:sldMk cId="4067577602" sldId="2605"/>
            <ac:picMk id="1030" creationId="{35CDAC06-D9CF-2AC8-535E-A1B01EC14218}"/>
          </ac:picMkLst>
        </pc:picChg>
        <pc:picChg chg="add mod">
          <ac:chgData name="Xin Luo" userId="82312ee5779919a4" providerId="LiveId" clId="{3C4A7AF4-6488-5041-B432-D36EF53163D3}" dt="2023-02-22T14:35:58.140" v="1379" actId="14100"/>
          <ac:picMkLst>
            <pc:docMk/>
            <pc:sldMk cId="4067577602" sldId="2605"/>
            <ac:picMk id="1032" creationId="{AFE202E8-A338-4627-93EE-5AD65BEE9525}"/>
          </ac:picMkLst>
        </pc:picChg>
        <pc:picChg chg="add mod">
          <ac:chgData name="Xin Luo" userId="82312ee5779919a4" providerId="LiveId" clId="{3C4A7AF4-6488-5041-B432-D36EF53163D3}" dt="2023-02-22T14:34:30.005" v="1302" actId="1036"/>
          <ac:picMkLst>
            <pc:docMk/>
            <pc:sldMk cId="4067577602" sldId="2605"/>
            <ac:picMk id="1034" creationId="{D5CBEF68-23C0-8F4A-FA5F-CB6BCAE76176}"/>
          </ac:picMkLst>
        </pc:picChg>
        <pc:picChg chg="add mod">
          <ac:chgData name="Xin Luo" userId="82312ee5779919a4" providerId="LiveId" clId="{3C4A7AF4-6488-5041-B432-D36EF53163D3}" dt="2023-02-22T14:34:36.142" v="1309" actId="1035"/>
          <ac:picMkLst>
            <pc:docMk/>
            <pc:sldMk cId="4067577602" sldId="2605"/>
            <ac:picMk id="1036" creationId="{5E2738F1-9461-1F5B-3007-2AA2AD20C330}"/>
          </ac:picMkLst>
        </pc:picChg>
        <pc:cxnChg chg="add mod">
          <ac:chgData name="Xin Luo" userId="82312ee5779919a4" providerId="LiveId" clId="{3C4A7AF4-6488-5041-B432-D36EF53163D3}" dt="2023-02-22T14:33:32.573" v="1248" actId="14100"/>
          <ac:cxnSpMkLst>
            <pc:docMk/>
            <pc:sldMk cId="4067577602" sldId="2605"/>
            <ac:cxnSpMk id="12" creationId="{78FA799A-1F2C-F1DA-9F71-B1B8AFBC5758}"/>
          </ac:cxnSpMkLst>
        </pc:cxnChg>
      </pc:sldChg>
      <pc:sldChg chg="del">
        <pc:chgData name="Xin Luo" userId="82312ee5779919a4" providerId="LiveId" clId="{3C4A7AF4-6488-5041-B432-D36EF53163D3}" dt="2023-02-22T05:30:52.002" v="3" actId="2696"/>
        <pc:sldMkLst>
          <pc:docMk/>
          <pc:sldMk cId="2688334957" sldId="2705"/>
        </pc:sldMkLst>
      </pc:sldChg>
      <pc:sldChg chg="del">
        <pc:chgData name="Xin Luo" userId="82312ee5779919a4" providerId="LiveId" clId="{3C4A7AF4-6488-5041-B432-D36EF53163D3}" dt="2023-02-22T05:30:51.986" v="2" actId="2696"/>
        <pc:sldMkLst>
          <pc:docMk/>
          <pc:sldMk cId="2464444856" sldId="2706"/>
        </pc:sldMkLst>
      </pc:sldChg>
      <pc:sldChg chg="del">
        <pc:chgData name="Xin Luo" userId="82312ee5779919a4" providerId="LiveId" clId="{3C4A7AF4-6488-5041-B432-D36EF53163D3}" dt="2023-02-22T05:30:51.983" v="1" actId="2696"/>
        <pc:sldMkLst>
          <pc:docMk/>
          <pc:sldMk cId="1602808061" sldId="2707"/>
        </pc:sldMkLst>
      </pc:sldChg>
      <pc:sldChg chg="modSp mod">
        <pc:chgData name="Xin Luo" userId="82312ee5779919a4" providerId="LiveId" clId="{3C4A7AF4-6488-5041-B432-D36EF53163D3}" dt="2023-02-22T07:27:49.994" v="45" actId="20577"/>
        <pc:sldMkLst>
          <pc:docMk/>
          <pc:sldMk cId="1658607177" sldId="2708"/>
        </pc:sldMkLst>
        <pc:spChg chg="mod">
          <ac:chgData name="Xin Luo" userId="82312ee5779919a4" providerId="LiveId" clId="{3C4A7AF4-6488-5041-B432-D36EF53163D3}" dt="2023-02-22T05:30:59.167" v="9" actId="20577"/>
          <ac:spMkLst>
            <pc:docMk/>
            <pc:sldMk cId="1658607177" sldId="2708"/>
            <ac:spMk id="3" creationId="{E375549C-74EF-2C8F-6432-2C52B803FB1B}"/>
          </ac:spMkLst>
        </pc:spChg>
        <pc:spChg chg="mod">
          <ac:chgData name="Xin Luo" userId="82312ee5779919a4" providerId="LiveId" clId="{3C4A7AF4-6488-5041-B432-D36EF53163D3}" dt="2023-02-22T07:27:49.994" v="45" actId="20577"/>
          <ac:spMkLst>
            <pc:docMk/>
            <pc:sldMk cId="1658607177" sldId="2708"/>
            <ac:spMk id="24" creationId="{00000000-0000-0000-0000-000000000000}"/>
          </ac:spMkLst>
        </pc:spChg>
      </pc:sldChg>
      <pc:sldChg chg="modSp add mod">
        <pc:chgData name="Xin Luo" userId="82312ee5779919a4" providerId="LiveId" clId="{3C4A7AF4-6488-5041-B432-D36EF53163D3}" dt="2023-02-23T07:39:57.891" v="2394" actId="20577"/>
        <pc:sldMkLst>
          <pc:docMk/>
          <pc:sldMk cId="481122590" sldId="2709"/>
        </pc:sldMkLst>
        <pc:spChg chg="mod">
          <ac:chgData name="Xin Luo" userId="82312ee5779919a4" providerId="LiveId" clId="{3C4A7AF4-6488-5041-B432-D36EF53163D3}" dt="2023-02-23T07:39:57.891" v="2394" actId="20577"/>
          <ac:spMkLst>
            <pc:docMk/>
            <pc:sldMk cId="481122590" sldId="2709"/>
            <ac:spMk id="7" creationId="{00000000-0000-0000-0000-000000000000}"/>
          </ac:spMkLst>
        </pc:spChg>
      </pc:sldChg>
      <pc:sldChg chg="addSp delSp modSp del mod">
        <pc:chgData name="Xin Luo" userId="82312ee5779919a4" providerId="LiveId" clId="{3C4A7AF4-6488-5041-B432-D36EF53163D3}" dt="2023-02-23T07:26:52.546" v="2336" actId="2696"/>
        <pc:sldMkLst>
          <pc:docMk/>
          <pc:sldMk cId="1257969106" sldId="2709"/>
        </pc:sldMkLst>
        <pc:spChg chg="add del mod">
          <ac:chgData name="Xin Luo" userId="82312ee5779919a4" providerId="LiveId" clId="{3C4A7AF4-6488-5041-B432-D36EF53163D3}" dt="2023-02-23T07:23:16.824" v="2299"/>
          <ac:spMkLst>
            <pc:docMk/>
            <pc:sldMk cId="1257969106" sldId="2709"/>
            <ac:spMk id="2" creationId="{4F16F311-539C-1B93-3CE1-715CE6FEC011}"/>
          </ac:spMkLst>
        </pc:spChg>
        <pc:spChg chg="add del mod">
          <ac:chgData name="Xin Luo" userId="82312ee5779919a4" providerId="LiveId" clId="{3C4A7AF4-6488-5041-B432-D36EF53163D3}" dt="2023-02-23T07:23:16.824" v="2299"/>
          <ac:spMkLst>
            <pc:docMk/>
            <pc:sldMk cId="1257969106" sldId="2709"/>
            <ac:spMk id="4" creationId="{883EF12F-27CE-609F-1E57-59730B969DB2}"/>
          </ac:spMkLst>
        </pc:spChg>
        <pc:spChg chg="mod">
          <ac:chgData name="Xin Luo" userId="82312ee5779919a4" providerId="LiveId" clId="{3C4A7AF4-6488-5041-B432-D36EF53163D3}" dt="2023-02-23T07:23:37.260" v="2303" actId="20577"/>
          <ac:spMkLst>
            <pc:docMk/>
            <pc:sldMk cId="1257969106" sldId="2709"/>
            <ac:spMk id="7" creationId="{00000000-0000-0000-0000-000000000000}"/>
          </ac:spMkLst>
        </pc:spChg>
      </pc:sldChg>
      <pc:sldChg chg="del">
        <pc:chgData name="Xin Luo" userId="82312ee5779919a4" providerId="LiveId" clId="{3C4A7AF4-6488-5041-B432-D36EF53163D3}" dt="2023-02-22T07:32:46.487" v="311" actId="2696"/>
        <pc:sldMkLst>
          <pc:docMk/>
          <pc:sldMk cId="2744383376" sldId="2711"/>
        </pc:sldMkLst>
      </pc:sldChg>
      <pc:sldChg chg="del">
        <pc:chgData name="Xin Luo" userId="82312ee5779919a4" providerId="LiveId" clId="{3C4A7AF4-6488-5041-B432-D36EF53163D3}" dt="2023-02-22T07:32:46.489" v="312" actId="2696"/>
        <pc:sldMkLst>
          <pc:docMk/>
          <pc:sldMk cId="280619949" sldId="2714"/>
        </pc:sldMkLst>
      </pc:sldChg>
      <pc:sldChg chg="del">
        <pc:chgData name="Xin Luo" userId="82312ee5779919a4" providerId="LiveId" clId="{3C4A7AF4-6488-5041-B432-D36EF53163D3}" dt="2023-02-22T07:32:53.087" v="313" actId="2696"/>
        <pc:sldMkLst>
          <pc:docMk/>
          <pc:sldMk cId="3852391939" sldId="2715"/>
        </pc:sldMkLst>
      </pc:sldChg>
      <pc:sldChg chg="delSp modSp del mod ord">
        <pc:chgData name="Xin Luo" userId="82312ee5779919a4" providerId="LiveId" clId="{3C4A7AF4-6488-5041-B432-D36EF53163D3}" dt="2023-02-23T07:26:52.546" v="2336" actId="2696"/>
        <pc:sldMkLst>
          <pc:docMk/>
          <pc:sldMk cId="3026715585" sldId="2716"/>
        </pc:sldMkLst>
        <pc:spChg chg="mod">
          <ac:chgData name="Xin Luo" userId="82312ee5779919a4" providerId="LiveId" clId="{3C4A7AF4-6488-5041-B432-D36EF53163D3}" dt="2023-02-23T07:23:45.452" v="2305" actId="20577"/>
          <ac:spMkLst>
            <pc:docMk/>
            <pc:sldMk cId="3026715585" sldId="2716"/>
            <ac:spMk id="3" creationId="{00000000-0000-0000-0000-000000000000}"/>
          </ac:spMkLst>
        </pc:spChg>
        <pc:spChg chg="del">
          <ac:chgData name="Xin Luo" userId="82312ee5779919a4" providerId="LiveId" clId="{3C4A7AF4-6488-5041-B432-D36EF53163D3}" dt="2023-02-23T01:12:00.098" v="1532" actId="478"/>
          <ac:spMkLst>
            <pc:docMk/>
            <pc:sldMk cId="3026715585" sldId="2716"/>
            <ac:spMk id="4" creationId="{B31A8325-31D8-6F06-6D89-E39763C56875}"/>
          </ac:spMkLst>
        </pc:spChg>
        <pc:spChg chg="del">
          <ac:chgData name="Xin Luo" userId="82312ee5779919a4" providerId="LiveId" clId="{3C4A7AF4-6488-5041-B432-D36EF53163D3}" dt="2023-02-23T01:11:57.107" v="1531" actId="478"/>
          <ac:spMkLst>
            <pc:docMk/>
            <pc:sldMk cId="3026715585" sldId="2716"/>
            <ac:spMk id="17" creationId="{9E05FFCA-3371-AF5C-381D-71D984055F5A}"/>
          </ac:spMkLst>
        </pc:spChg>
      </pc:sldChg>
      <pc:sldChg chg="addSp modSp add mod">
        <pc:chgData name="Xin Luo" userId="82312ee5779919a4" providerId="LiveId" clId="{3C4A7AF4-6488-5041-B432-D36EF53163D3}" dt="2023-02-23T07:58:34.775" v="2627" actId="20577"/>
        <pc:sldMkLst>
          <pc:docMk/>
          <pc:sldMk cId="3833073590" sldId="2716"/>
        </pc:sldMkLst>
        <pc:spChg chg="mod">
          <ac:chgData name="Xin Luo" userId="82312ee5779919a4" providerId="LiveId" clId="{3C4A7AF4-6488-5041-B432-D36EF53163D3}" dt="2023-02-23T07:58:34.775" v="2627" actId="20577"/>
          <ac:spMkLst>
            <pc:docMk/>
            <pc:sldMk cId="3833073590" sldId="2716"/>
            <ac:spMk id="2" creationId="{631AADB6-C88A-D817-4683-FC087E4E240F}"/>
          </ac:spMkLst>
        </pc:spChg>
        <pc:spChg chg="mod">
          <ac:chgData name="Xin Luo" userId="82312ee5779919a4" providerId="LiveId" clId="{3C4A7AF4-6488-5041-B432-D36EF53163D3}" dt="2023-02-23T07:40:13.902" v="2397" actId="20577"/>
          <ac:spMkLst>
            <pc:docMk/>
            <pc:sldMk cId="3833073590" sldId="2716"/>
            <ac:spMk id="3" creationId="{00000000-0000-0000-0000-000000000000}"/>
          </ac:spMkLst>
        </pc:spChg>
        <pc:spChg chg="add mod">
          <ac:chgData name="Xin Luo" userId="82312ee5779919a4" providerId="LiveId" clId="{3C4A7AF4-6488-5041-B432-D36EF53163D3}" dt="2023-02-23T07:55:19.067" v="2577" actId="115"/>
          <ac:spMkLst>
            <pc:docMk/>
            <pc:sldMk cId="3833073590" sldId="2716"/>
            <ac:spMk id="5" creationId="{9F4AEA98-0C33-E82A-EB75-839D0F0B55A4}"/>
          </ac:spMkLst>
        </pc:spChg>
      </pc:sldChg>
      <pc:sldChg chg="del">
        <pc:chgData name="Xin Luo" userId="82312ee5779919a4" providerId="LiveId" clId="{3C4A7AF4-6488-5041-B432-D36EF53163D3}" dt="2023-02-22T07:32:53.106" v="315" actId="2696"/>
        <pc:sldMkLst>
          <pc:docMk/>
          <pc:sldMk cId="4136986794" sldId="2717"/>
        </pc:sldMkLst>
      </pc:sldChg>
      <pc:sldChg chg="del">
        <pc:chgData name="Xin Luo" userId="82312ee5779919a4" providerId="LiveId" clId="{3C4A7AF4-6488-5041-B432-D36EF53163D3}" dt="2023-02-22T07:32:53.089" v="314" actId="2696"/>
        <pc:sldMkLst>
          <pc:docMk/>
          <pc:sldMk cId="1778017482" sldId="2718"/>
        </pc:sldMkLst>
      </pc:sldChg>
      <pc:sldChg chg="modSp del mod ord">
        <pc:chgData name="Xin Luo" userId="82312ee5779919a4" providerId="LiveId" clId="{3C4A7AF4-6488-5041-B432-D36EF53163D3}" dt="2023-02-23T07:26:52.546" v="2336" actId="2696"/>
        <pc:sldMkLst>
          <pc:docMk/>
          <pc:sldMk cId="1858913004" sldId="2719"/>
        </pc:sldMkLst>
        <pc:spChg chg="mod">
          <ac:chgData name="Xin Luo" userId="82312ee5779919a4" providerId="LiveId" clId="{3C4A7AF4-6488-5041-B432-D36EF53163D3}" dt="2023-02-23T07:06:13.687" v="1964" actId="20577"/>
          <ac:spMkLst>
            <pc:docMk/>
            <pc:sldMk cId="1858913004" sldId="2719"/>
            <ac:spMk id="2" creationId="{631AADB6-C88A-D817-4683-FC087E4E240F}"/>
          </ac:spMkLst>
        </pc:spChg>
        <pc:spChg chg="mod">
          <ac:chgData name="Xin Luo" userId="82312ee5779919a4" providerId="LiveId" clId="{3C4A7AF4-6488-5041-B432-D36EF53163D3}" dt="2023-02-23T07:26:41.367" v="2335" actId="20577"/>
          <ac:spMkLst>
            <pc:docMk/>
            <pc:sldMk cId="1858913004" sldId="2719"/>
            <ac:spMk id="3" creationId="{00000000-0000-0000-0000-000000000000}"/>
          </ac:spMkLst>
        </pc:spChg>
        <pc:spChg chg="mod">
          <ac:chgData name="Xin Luo" userId="82312ee5779919a4" providerId="LiveId" clId="{3C4A7AF4-6488-5041-B432-D36EF53163D3}" dt="2023-02-23T07:18:35.599" v="2267" actId="20577"/>
          <ac:spMkLst>
            <pc:docMk/>
            <pc:sldMk cId="1858913004" sldId="2719"/>
            <ac:spMk id="5" creationId="{FCD10A89-5E0E-5D73-1D4F-9E11D943B29C}"/>
          </ac:spMkLst>
        </pc:spChg>
      </pc:sldChg>
      <pc:sldChg chg="modSp add del mod">
        <pc:chgData name="Xin Luo" userId="82312ee5779919a4" providerId="LiveId" clId="{3C4A7AF4-6488-5041-B432-D36EF53163D3}" dt="2023-02-23T07:29:10.384" v="2343" actId="2696"/>
        <pc:sldMkLst>
          <pc:docMk/>
          <pc:sldMk cId="3840444413" sldId="2719"/>
        </pc:sldMkLst>
        <pc:spChg chg="mod">
          <ac:chgData name="Xin Luo" userId="82312ee5779919a4" providerId="LiveId" clId="{3C4A7AF4-6488-5041-B432-D36EF53163D3}" dt="2023-02-23T07:27:15.924" v="2338" actId="1076"/>
          <ac:spMkLst>
            <pc:docMk/>
            <pc:sldMk cId="3840444413" sldId="2719"/>
            <ac:spMk id="5" creationId="{FCD10A89-5E0E-5D73-1D4F-9E11D943B29C}"/>
          </ac:spMkLst>
        </pc:spChg>
      </pc:sldChg>
      <pc:sldChg chg="modSp add mod ord">
        <pc:chgData name="Xin Luo" userId="82312ee5779919a4" providerId="LiveId" clId="{3C4A7AF4-6488-5041-B432-D36EF53163D3}" dt="2023-02-23T04:51:04.333" v="1905" actId="20577"/>
        <pc:sldMkLst>
          <pc:docMk/>
          <pc:sldMk cId="972163772" sldId="2720"/>
        </pc:sldMkLst>
        <pc:spChg chg="mod">
          <ac:chgData name="Xin Luo" userId="82312ee5779919a4" providerId="LiveId" clId="{3C4A7AF4-6488-5041-B432-D36EF53163D3}" dt="2023-02-23T04:51:04.333" v="1905" actId="20577"/>
          <ac:spMkLst>
            <pc:docMk/>
            <pc:sldMk cId="972163772" sldId="2720"/>
            <ac:spMk id="7" creationId="{00000000-0000-0000-0000-000000000000}"/>
          </ac:spMkLst>
        </pc:spChg>
      </pc:sldChg>
      <pc:sldChg chg="del">
        <pc:chgData name="Xin Luo" userId="82312ee5779919a4" providerId="LiveId" clId="{3C4A7AF4-6488-5041-B432-D36EF53163D3}" dt="2023-02-22T07:32:37.778" v="309" actId="2696"/>
        <pc:sldMkLst>
          <pc:docMk/>
          <pc:sldMk cId="3480831675" sldId="2720"/>
        </pc:sldMkLst>
      </pc:sldChg>
      <pc:sldChg chg="del">
        <pc:chgData name="Xin Luo" userId="82312ee5779919a4" providerId="LiveId" clId="{3C4A7AF4-6488-5041-B432-D36EF53163D3}" dt="2023-02-22T07:32:46.484" v="310" actId="2696"/>
        <pc:sldMkLst>
          <pc:docMk/>
          <pc:sldMk cId="1410676903" sldId="2721"/>
        </pc:sldMkLst>
      </pc:sldChg>
      <pc:sldChg chg="delSp modSp add mod ord">
        <pc:chgData name="Xin Luo" userId="82312ee5779919a4" providerId="LiveId" clId="{3C4A7AF4-6488-5041-B432-D36EF53163D3}" dt="2023-02-23T07:12:50.196" v="2062" actId="478"/>
        <pc:sldMkLst>
          <pc:docMk/>
          <pc:sldMk cId="2689695864" sldId="2721"/>
        </pc:sldMkLst>
        <pc:spChg chg="mod">
          <ac:chgData name="Xin Luo" userId="82312ee5779919a4" providerId="LiveId" clId="{3C4A7AF4-6488-5041-B432-D36EF53163D3}" dt="2023-02-23T07:07:57.259" v="2017" actId="20577"/>
          <ac:spMkLst>
            <pc:docMk/>
            <pc:sldMk cId="2689695864" sldId="2721"/>
            <ac:spMk id="2" creationId="{631AADB6-C88A-D817-4683-FC087E4E240F}"/>
          </ac:spMkLst>
        </pc:spChg>
        <pc:spChg chg="mod">
          <ac:chgData name="Xin Luo" userId="82312ee5779919a4" providerId="LiveId" clId="{3C4A7AF4-6488-5041-B432-D36EF53163D3}" dt="2023-02-23T07:07:20.323" v="1987"/>
          <ac:spMkLst>
            <pc:docMk/>
            <pc:sldMk cId="2689695864" sldId="2721"/>
            <ac:spMk id="3" creationId="{00000000-0000-0000-0000-000000000000}"/>
          </ac:spMkLst>
        </pc:spChg>
        <pc:spChg chg="del">
          <ac:chgData name="Xin Luo" userId="82312ee5779919a4" providerId="LiveId" clId="{3C4A7AF4-6488-5041-B432-D36EF53163D3}" dt="2023-02-23T07:12:50.196" v="2062" actId="478"/>
          <ac:spMkLst>
            <pc:docMk/>
            <pc:sldMk cId="2689695864" sldId="2721"/>
            <ac:spMk id="4" creationId="{B31A8325-31D8-6F06-6D89-E39763C56875}"/>
          </ac:spMkLst>
        </pc:spChg>
        <pc:spChg chg="mod">
          <ac:chgData name="Xin Luo" userId="82312ee5779919a4" providerId="LiveId" clId="{3C4A7AF4-6488-5041-B432-D36EF53163D3}" dt="2023-02-23T07:09:59.951" v="2061" actId="20577"/>
          <ac:spMkLst>
            <pc:docMk/>
            <pc:sldMk cId="2689695864" sldId="2721"/>
            <ac:spMk id="17" creationId="{9E05FFCA-3371-AF5C-381D-71D984055F5A}"/>
          </ac:spMkLst>
        </pc:spChg>
      </pc:sldChg>
      <pc:sldChg chg="add del">
        <pc:chgData name="Xin Luo" userId="82312ee5779919a4" providerId="LiveId" clId="{3C4A7AF4-6488-5041-B432-D36EF53163D3}" dt="2023-02-23T01:10:59.145" v="1497"/>
        <pc:sldMkLst>
          <pc:docMk/>
          <pc:sldMk cId="2910826875" sldId="2721"/>
        </pc:sldMkLst>
      </pc:sldChg>
      <pc:sldChg chg="addSp delSp modSp add mod ord">
        <pc:chgData name="Xin Luo" userId="82312ee5779919a4" providerId="LiveId" clId="{3C4A7AF4-6488-5041-B432-D36EF53163D3}" dt="2023-02-23T07:26:03.168" v="2327" actId="20577"/>
        <pc:sldMkLst>
          <pc:docMk/>
          <pc:sldMk cId="1209572041" sldId="2722"/>
        </pc:sldMkLst>
        <pc:spChg chg="del mod">
          <ac:chgData name="Xin Luo" userId="82312ee5779919a4" providerId="LiveId" clId="{3C4A7AF4-6488-5041-B432-D36EF53163D3}" dt="2023-02-23T07:25:48.882" v="2315" actId="478"/>
          <ac:spMkLst>
            <pc:docMk/>
            <pc:sldMk cId="1209572041" sldId="2722"/>
            <ac:spMk id="2" creationId="{631AADB6-C88A-D817-4683-FC087E4E240F}"/>
          </ac:spMkLst>
        </pc:spChg>
        <pc:spChg chg="mod">
          <ac:chgData name="Xin Luo" userId="82312ee5779919a4" providerId="LiveId" clId="{3C4A7AF4-6488-5041-B432-D36EF53163D3}" dt="2023-02-23T07:26:03.168" v="2327" actId="20577"/>
          <ac:spMkLst>
            <pc:docMk/>
            <pc:sldMk cId="1209572041" sldId="2722"/>
            <ac:spMk id="3" creationId="{00000000-0000-0000-0000-000000000000}"/>
          </ac:spMkLst>
        </pc:spChg>
        <pc:spChg chg="add del mod">
          <ac:chgData name="Xin Luo" userId="82312ee5779919a4" providerId="LiveId" clId="{3C4A7AF4-6488-5041-B432-D36EF53163D3}" dt="2023-02-23T07:25:42.840" v="2313" actId="478"/>
          <ac:spMkLst>
            <pc:docMk/>
            <pc:sldMk cId="1209572041" sldId="2722"/>
            <ac:spMk id="4" creationId="{1142D573-39B3-7F92-D797-85454C098638}"/>
          </ac:spMkLst>
        </pc:spChg>
        <pc:spChg chg="add del mod">
          <ac:chgData name="Xin Luo" userId="82312ee5779919a4" providerId="LiveId" clId="{3C4A7AF4-6488-5041-B432-D36EF53163D3}" dt="2023-02-23T07:25:42.840" v="2313" actId="478"/>
          <ac:spMkLst>
            <pc:docMk/>
            <pc:sldMk cId="1209572041" sldId="2722"/>
            <ac:spMk id="5" creationId="{A5864BEB-996C-F0AF-3A0B-26BB46B4EE87}"/>
          </ac:spMkLst>
        </pc:spChg>
        <pc:spChg chg="add del mod">
          <ac:chgData name="Xin Luo" userId="82312ee5779919a4" providerId="LiveId" clId="{3C4A7AF4-6488-5041-B432-D36EF53163D3}" dt="2023-02-23T07:25:48.882" v="2315" actId="478"/>
          <ac:spMkLst>
            <pc:docMk/>
            <pc:sldMk cId="1209572041" sldId="2722"/>
            <ac:spMk id="6" creationId="{D5048D8D-770E-37C2-8271-C710C5C8E2D0}"/>
          </ac:spMkLst>
        </pc:spChg>
        <pc:spChg chg="add del mod">
          <ac:chgData name="Xin Luo" userId="82312ee5779919a4" providerId="LiveId" clId="{3C4A7AF4-6488-5041-B432-D36EF53163D3}" dt="2023-02-23T07:25:48.882" v="2315" actId="478"/>
          <ac:spMkLst>
            <pc:docMk/>
            <pc:sldMk cId="1209572041" sldId="2722"/>
            <ac:spMk id="8" creationId="{196BD59A-0CC5-48B3-F0DD-26A59FE6A391}"/>
          </ac:spMkLst>
        </pc:spChg>
        <pc:spChg chg="add del mod">
          <ac:chgData name="Xin Luo" userId="82312ee5779919a4" providerId="LiveId" clId="{3C4A7AF4-6488-5041-B432-D36EF53163D3}" dt="2023-02-23T07:25:48.882" v="2315" actId="478"/>
          <ac:spMkLst>
            <pc:docMk/>
            <pc:sldMk cId="1209572041" sldId="2722"/>
            <ac:spMk id="9" creationId="{C753F62A-4457-3186-8C22-1660EC8CABE8}"/>
          </ac:spMkLst>
        </pc:spChg>
        <pc:spChg chg="add mod">
          <ac:chgData name="Xin Luo" userId="82312ee5779919a4" providerId="LiveId" clId="{3C4A7AF4-6488-5041-B432-D36EF53163D3}" dt="2023-02-23T07:25:49.454" v="2316"/>
          <ac:spMkLst>
            <pc:docMk/>
            <pc:sldMk cId="1209572041" sldId="2722"/>
            <ac:spMk id="11" creationId="{53A7E693-8098-76C4-CD5D-47166ABEB164}"/>
          </ac:spMkLst>
        </pc:spChg>
        <pc:spChg chg="add mod">
          <ac:chgData name="Xin Luo" userId="82312ee5779919a4" providerId="LiveId" clId="{3C4A7AF4-6488-5041-B432-D36EF53163D3}" dt="2023-02-23T07:25:49.454" v="2316"/>
          <ac:spMkLst>
            <pc:docMk/>
            <pc:sldMk cId="1209572041" sldId="2722"/>
            <ac:spMk id="13" creationId="{303BC878-BC57-D350-27A3-F03AE48213AC}"/>
          </ac:spMkLst>
        </pc:spChg>
        <pc:spChg chg="add mod">
          <ac:chgData name="Xin Luo" userId="82312ee5779919a4" providerId="LiveId" clId="{3C4A7AF4-6488-5041-B432-D36EF53163D3}" dt="2023-02-23T07:25:49.454" v="2316"/>
          <ac:spMkLst>
            <pc:docMk/>
            <pc:sldMk cId="1209572041" sldId="2722"/>
            <ac:spMk id="14" creationId="{0DADB612-499B-577C-8C56-FA81A4204DD1}"/>
          </ac:spMkLst>
        </pc:spChg>
        <pc:spChg chg="del">
          <ac:chgData name="Xin Luo" userId="82312ee5779919a4" providerId="LiveId" clId="{3C4A7AF4-6488-5041-B432-D36EF53163D3}" dt="2023-02-23T01:32:29.566" v="1590" actId="478"/>
          <ac:spMkLst>
            <pc:docMk/>
            <pc:sldMk cId="1209572041" sldId="2722"/>
            <ac:spMk id="15" creationId="{8F7436BD-0CD5-04DA-2B44-925CE86CF70D}"/>
          </ac:spMkLst>
        </pc:spChg>
        <pc:spChg chg="del">
          <ac:chgData name="Xin Luo" userId="82312ee5779919a4" providerId="LiveId" clId="{3C4A7AF4-6488-5041-B432-D36EF53163D3}" dt="2023-02-23T01:32:29.566" v="1590" actId="478"/>
          <ac:spMkLst>
            <pc:docMk/>
            <pc:sldMk cId="1209572041" sldId="2722"/>
            <ac:spMk id="16" creationId="{5E1E7D79-A815-9A32-ABAB-129BFCE643F1}"/>
          </ac:spMkLst>
        </pc:spChg>
        <pc:spChg chg="del">
          <ac:chgData name="Xin Luo" userId="82312ee5779919a4" providerId="LiveId" clId="{3C4A7AF4-6488-5041-B432-D36EF53163D3}" dt="2023-02-23T01:32:26.511" v="1589" actId="478"/>
          <ac:spMkLst>
            <pc:docMk/>
            <pc:sldMk cId="1209572041" sldId="2722"/>
            <ac:spMk id="17" creationId="{9E05FFCA-3371-AF5C-381D-71D984055F5A}"/>
          </ac:spMkLst>
        </pc:spChg>
        <pc:picChg chg="del">
          <ac:chgData name="Xin Luo" userId="82312ee5779919a4" providerId="LiveId" clId="{3C4A7AF4-6488-5041-B432-D36EF53163D3}" dt="2023-02-23T01:32:29.566" v="1590" actId="478"/>
          <ac:picMkLst>
            <pc:docMk/>
            <pc:sldMk cId="1209572041" sldId="2722"/>
            <ac:picMk id="7" creationId="{C7993E05-4ADB-9D0C-E633-5749F445E479}"/>
          </ac:picMkLst>
        </pc:picChg>
        <pc:picChg chg="del">
          <ac:chgData name="Xin Luo" userId="82312ee5779919a4" providerId="LiveId" clId="{3C4A7AF4-6488-5041-B432-D36EF53163D3}" dt="2023-02-23T01:32:29.566" v="1590" actId="478"/>
          <ac:picMkLst>
            <pc:docMk/>
            <pc:sldMk cId="1209572041" sldId="2722"/>
            <ac:picMk id="10" creationId="{26D555B6-DE11-BF17-8D9F-B5F93A876835}"/>
          </ac:picMkLst>
        </pc:picChg>
        <pc:picChg chg="del">
          <ac:chgData name="Xin Luo" userId="82312ee5779919a4" providerId="LiveId" clId="{3C4A7AF4-6488-5041-B432-D36EF53163D3}" dt="2023-02-23T01:32:29.566" v="1590" actId="478"/>
          <ac:picMkLst>
            <pc:docMk/>
            <pc:sldMk cId="1209572041" sldId="2722"/>
            <ac:picMk id="1028" creationId="{9FA49340-63F1-4959-1786-FD893DE76CE9}"/>
          </ac:picMkLst>
        </pc:picChg>
        <pc:picChg chg="del">
          <ac:chgData name="Xin Luo" userId="82312ee5779919a4" providerId="LiveId" clId="{3C4A7AF4-6488-5041-B432-D36EF53163D3}" dt="2023-02-23T01:32:29.566" v="1590" actId="478"/>
          <ac:picMkLst>
            <pc:docMk/>
            <pc:sldMk cId="1209572041" sldId="2722"/>
            <ac:picMk id="1030" creationId="{35CDAC06-D9CF-2AC8-535E-A1B01EC14218}"/>
          </ac:picMkLst>
        </pc:picChg>
        <pc:picChg chg="del">
          <ac:chgData name="Xin Luo" userId="82312ee5779919a4" providerId="LiveId" clId="{3C4A7AF4-6488-5041-B432-D36EF53163D3}" dt="2023-02-23T01:32:29.566" v="1590" actId="478"/>
          <ac:picMkLst>
            <pc:docMk/>
            <pc:sldMk cId="1209572041" sldId="2722"/>
            <ac:picMk id="1032" creationId="{AFE202E8-A338-4627-93EE-5AD65BEE9525}"/>
          </ac:picMkLst>
        </pc:picChg>
        <pc:picChg chg="del">
          <ac:chgData name="Xin Luo" userId="82312ee5779919a4" providerId="LiveId" clId="{3C4A7AF4-6488-5041-B432-D36EF53163D3}" dt="2023-02-23T01:32:29.566" v="1590" actId="478"/>
          <ac:picMkLst>
            <pc:docMk/>
            <pc:sldMk cId="1209572041" sldId="2722"/>
            <ac:picMk id="1034" creationId="{D5CBEF68-23C0-8F4A-FA5F-CB6BCAE76176}"/>
          </ac:picMkLst>
        </pc:picChg>
        <pc:picChg chg="del">
          <ac:chgData name="Xin Luo" userId="82312ee5779919a4" providerId="LiveId" clId="{3C4A7AF4-6488-5041-B432-D36EF53163D3}" dt="2023-02-23T01:32:29.566" v="1590" actId="478"/>
          <ac:picMkLst>
            <pc:docMk/>
            <pc:sldMk cId="1209572041" sldId="2722"/>
            <ac:picMk id="1036" creationId="{5E2738F1-9461-1F5B-3007-2AA2AD20C330}"/>
          </ac:picMkLst>
        </pc:picChg>
        <pc:cxnChg chg="del">
          <ac:chgData name="Xin Luo" userId="82312ee5779919a4" providerId="LiveId" clId="{3C4A7AF4-6488-5041-B432-D36EF53163D3}" dt="2023-02-23T01:32:29.566" v="1590" actId="478"/>
          <ac:cxnSpMkLst>
            <pc:docMk/>
            <pc:sldMk cId="1209572041" sldId="2722"/>
            <ac:cxnSpMk id="12" creationId="{78FA799A-1F2C-F1DA-9F71-B1B8AFBC5758}"/>
          </ac:cxnSpMkLst>
        </pc:cxnChg>
      </pc:sldChg>
      <pc:sldChg chg="add del">
        <pc:chgData name="Xin Luo" userId="82312ee5779919a4" providerId="LiveId" clId="{3C4A7AF4-6488-5041-B432-D36EF53163D3}" dt="2023-02-23T01:15:26.280" v="1535"/>
        <pc:sldMkLst>
          <pc:docMk/>
          <pc:sldMk cId="1287359691" sldId="2722"/>
        </pc:sldMkLst>
      </pc:sldChg>
      <pc:sldChg chg="add del">
        <pc:chgData name="Xin Luo" userId="82312ee5779919a4" providerId="LiveId" clId="{3C4A7AF4-6488-5041-B432-D36EF53163D3}" dt="2023-02-23T04:49:30.686" v="1883" actId="2696"/>
        <pc:sldMkLst>
          <pc:docMk/>
          <pc:sldMk cId="510300836" sldId="2723"/>
        </pc:sldMkLst>
      </pc:sldChg>
      <pc:sldChg chg="addSp delSp modSp add del mod">
        <pc:chgData name="Xin Luo" userId="82312ee5779919a4" providerId="LiveId" clId="{3C4A7AF4-6488-5041-B432-D36EF53163D3}" dt="2023-02-23T07:26:33.576" v="2330" actId="2696"/>
        <pc:sldMkLst>
          <pc:docMk/>
          <pc:sldMk cId="2794277739" sldId="2723"/>
        </pc:sldMkLst>
        <pc:spChg chg="mod">
          <ac:chgData name="Xin Luo" userId="82312ee5779919a4" providerId="LiveId" clId="{3C4A7AF4-6488-5041-B432-D36EF53163D3}" dt="2023-02-23T07:06:24.407" v="1980" actId="20577"/>
          <ac:spMkLst>
            <pc:docMk/>
            <pc:sldMk cId="2794277739" sldId="2723"/>
            <ac:spMk id="2" creationId="{631AADB6-C88A-D817-4683-FC087E4E240F}"/>
          </ac:spMkLst>
        </pc:spChg>
        <pc:spChg chg="add mod">
          <ac:chgData name="Xin Luo" userId="82312ee5779919a4" providerId="LiveId" clId="{3C4A7AF4-6488-5041-B432-D36EF53163D3}" dt="2023-02-23T07:19:15.938" v="2297" actId="1076"/>
          <ac:spMkLst>
            <pc:docMk/>
            <pc:sldMk cId="2794277739" sldId="2723"/>
            <ac:spMk id="4" creationId="{7D2A1925-7BBA-27BB-70E3-C015303A4605}"/>
          </ac:spMkLst>
        </pc:spChg>
        <pc:spChg chg="mod">
          <ac:chgData name="Xin Luo" userId="82312ee5779919a4" providerId="LiveId" clId="{3C4A7AF4-6488-5041-B432-D36EF53163D3}" dt="2023-02-23T07:19:11.984" v="2296" actId="1035"/>
          <ac:spMkLst>
            <pc:docMk/>
            <pc:sldMk cId="2794277739" sldId="2723"/>
            <ac:spMk id="5" creationId="{FCD10A89-5E0E-5D73-1D4F-9E11D943B29C}"/>
          </ac:spMkLst>
        </pc:spChg>
        <pc:spChg chg="add del mod">
          <ac:chgData name="Xin Luo" userId="82312ee5779919a4" providerId="LiveId" clId="{3C4A7AF4-6488-5041-B432-D36EF53163D3}" dt="2023-02-23T07:18:49.470" v="2269" actId="478"/>
          <ac:spMkLst>
            <pc:docMk/>
            <pc:sldMk cId="2794277739" sldId="2723"/>
            <ac:spMk id="6" creationId="{0CFC768D-C6B8-7C78-18C8-88120E1BA164}"/>
          </ac:spMkLst>
        </pc:spChg>
      </pc:sldChg>
      <pc:sldChg chg="addSp delSp new del mod">
        <pc:chgData name="Xin Luo" userId="82312ee5779919a4" providerId="LiveId" clId="{3C4A7AF4-6488-5041-B432-D36EF53163D3}" dt="2023-02-23T07:57:59.493" v="2582" actId="2696"/>
        <pc:sldMkLst>
          <pc:docMk/>
          <pc:sldMk cId="2812212654" sldId="2723"/>
        </pc:sldMkLst>
        <pc:spChg chg="add del">
          <ac:chgData name="Xin Luo" userId="82312ee5779919a4" providerId="LiveId" clId="{3C4A7AF4-6488-5041-B432-D36EF53163D3}" dt="2023-02-23T07:57:53.654" v="2580" actId="478"/>
          <ac:spMkLst>
            <pc:docMk/>
            <pc:sldMk cId="2812212654" sldId="2723"/>
            <ac:spMk id="5" creationId="{32DB6C91-4B3F-C593-6DD6-5D44AE8A16A1}"/>
          </ac:spMkLst>
        </pc:spChg>
      </pc:sldChg>
      <pc:sldChg chg="delSp modSp add del mod">
        <pc:chgData name="Xin Luo" userId="82312ee5779919a4" providerId="LiveId" clId="{3C4A7AF4-6488-5041-B432-D36EF53163D3}" dt="2023-02-23T07:58:40.953" v="2629" actId="2696"/>
        <pc:sldMkLst>
          <pc:docMk/>
          <pc:sldMk cId="1937332499" sldId="2724"/>
        </pc:sldMkLst>
        <pc:spChg chg="del">
          <ac:chgData name="Xin Luo" userId="82312ee5779919a4" providerId="LiveId" clId="{3C4A7AF4-6488-5041-B432-D36EF53163D3}" dt="2023-02-23T07:58:08.084" v="2584" actId="478"/>
          <ac:spMkLst>
            <pc:docMk/>
            <pc:sldMk cId="1937332499" sldId="2724"/>
            <ac:spMk id="2" creationId="{631AADB6-C88A-D817-4683-FC087E4E240F}"/>
          </ac:spMkLst>
        </pc:spChg>
        <pc:spChg chg="mod">
          <ac:chgData name="Xin Luo" userId="82312ee5779919a4" providerId="LiveId" clId="{3C4A7AF4-6488-5041-B432-D36EF53163D3}" dt="2023-02-23T07:58:04.716" v="2583" actId="20577"/>
          <ac:spMkLst>
            <pc:docMk/>
            <pc:sldMk cId="1937332499" sldId="2724"/>
            <ac:spMk id="5" creationId="{9F4AEA98-0C33-E82A-EB75-839D0F0B55A4}"/>
          </ac:spMkLst>
        </pc:spChg>
      </pc:sldChg>
      <pc:sldChg chg="addSp delSp modSp add mod">
        <pc:chgData name="Xin Luo" userId="82312ee5779919a4" providerId="LiveId" clId="{3C4A7AF4-6488-5041-B432-D36EF53163D3}" dt="2023-02-23T14:01:10.568" v="6309" actId="403"/>
        <pc:sldMkLst>
          <pc:docMk/>
          <pc:sldMk cId="353940032" sldId="2725"/>
        </pc:sldMkLst>
        <pc:spChg chg="del">
          <ac:chgData name="Xin Luo" userId="82312ee5779919a4" providerId="LiveId" clId="{3C4A7AF4-6488-5041-B432-D36EF53163D3}" dt="2023-02-23T07:58:44.285" v="2630" actId="478"/>
          <ac:spMkLst>
            <pc:docMk/>
            <pc:sldMk cId="353940032" sldId="2725"/>
            <ac:spMk id="5" creationId="{9F4AEA98-0C33-E82A-EB75-839D0F0B55A4}"/>
          </ac:spMkLst>
        </pc:spChg>
        <pc:spChg chg="add del mod">
          <ac:chgData name="Xin Luo" userId="82312ee5779919a4" providerId="LiveId" clId="{3C4A7AF4-6488-5041-B432-D36EF53163D3}" dt="2023-02-23T08:03:26.952" v="2830" actId="478"/>
          <ac:spMkLst>
            <pc:docMk/>
            <pc:sldMk cId="353940032" sldId="2725"/>
            <ac:spMk id="8" creationId="{B4BD9B36-DD0F-C605-CD8A-4496EF1E69FB}"/>
          </ac:spMkLst>
        </pc:spChg>
        <pc:spChg chg="add del mod">
          <ac:chgData name="Xin Luo" userId="82312ee5779919a4" providerId="LiveId" clId="{3C4A7AF4-6488-5041-B432-D36EF53163D3}" dt="2023-02-23T08:17:02.315" v="2960" actId="478"/>
          <ac:spMkLst>
            <pc:docMk/>
            <pc:sldMk cId="353940032" sldId="2725"/>
            <ac:spMk id="9" creationId="{C5D5B32B-C0A4-3998-E51B-D49719750C93}"/>
          </ac:spMkLst>
        </pc:spChg>
        <pc:spChg chg="add del">
          <ac:chgData name="Xin Luo" userId="82312ee5779919a4" providerId="LiveId" clId="{3C4A7AF4-6488-5041-B432-D36EF53163D3}" dt="2023-02-23T08:13:11.506" v="2838" actId="22"/>
          <ac:spMkLst>
            <pc:docMk/>
            <pc:sldMk cId="353940032" sldId="2725"/>
            <ac:spMk id="11" creationId="{394DCEF2-1A72-55F4-C8F5-0A6F901EB8C5}"/>
          </ac:spMkLst>
        </pc:spChg>
        <pc:spChg chg="add del mod">
          <ac:chgData name="Xin Luo" userId="82312ee5779919a4" providerId="LiveId" clId="{3C4A7AF4-6488-5041-B432-D36EF53163D3}" dt="2023-02-23T08:13:58.411" v="2853" actId="478"/>
          <ac:spMkLst>
            <pc:docMk/>
            <pc:sldMk cId="353940032" sldId="2725"/>
            <ac:spMk id="14" creationId="{CB13D4B6-397A-405A-F3FA-3AB8A074904A}"/>
          </ac:spMkLst>
        </pc:spChg>
        <pc:spChg chg="add mod">
          <ac:chgData name="Xin Luo" userId="82312ee5779919a4" providerId="LiveId" clId="{3C4A7AF4-6488-5041-B432-D36EF53163D3}" dt="2023-02-23T14:01:07.716" v="6308" actId="1037"/>
          <ac:spMkLst>
            <pc:docMk/>
            <pc:sldMk cId="353940032" sldId="2725"/>
            <ac:spMk id="18" creationId="{EA1F849C-A369-B918-F9E4-7A2F143D4F50}"/>
          </ac:spMkLst>
        </pc:spChg>
        <pc:spChg chg="add mod">
          <ac:chgData name="Xin Luo" userId="82312ee5779919a4" providerId="LiveId" clId="{3C4A7AF4-6488-5041-B432-D36EF53163D3}" dt="2023-02-23T14:01:07.716" v="6308" actId="1037"/>
          <ac:spMkLst>
            <pc:docMk/>
            <pc:sldMk cId="353940032" sldId="2725"/>
            <ac:spMk id="23" creationId="{86451A61-9A98-4F6C-FD33-95BBB6A82E9B}"/>
          </ac:spMkLst>
        </pc:spChg>
        <pc:spChg chg="add mod">
          <ac:chgData name="Xin Luo" userId="82312ee5779919a4" providerId="LiveId" clId="{3C4A7AF4-6488-5041-B432-D36EF53163D3}" dt="2023-02-23T14:01:07.716" v="6308" actId="1037"/>
          <ac:spMkLst>
            <pc:docMk/>
            <pc:sldMk cId="353940032" sldId="2725"/>
            <ac:spMk id="27" creationId="{B5505DF4-B06F-0E86-A93E-D8AA97280A97}"/>
          </ac:spMkLst>
        </pc:spChg>
        <pc:spChg chg="add mod">
          <ac:chgData name="Xin Luo" userId="82312ee5779919a4" providerId="LiveId" clId="{3C4A7AF4-6488-5041-B432-D36EF53163D3}" dt="2023-02-23T14:01:07.716" v="6308" actId="1037"/>
          <ac:spMkLst>
            <pc:docMk/>
            <pc:sldMk cId="353940032" sldId="2725"/>
            <ac:spMk id="32" creationId="{4C666A96-1F83-4E49-2237-FBD1F6223EE5}"/>
          </ac:spMkLst>
        </pc:spChg>
        <pc:spChg chg="add del mod">
          <ac:chgData name="Xin Luo" userId="82312ee5779919a4" providerId="LiveId" clId="{3C4A7AF4-6488-5041-B432-D36EF53163D3}" dt="2023-02-23T08:17:34.201" v="2978" actId="478"/>
          <ac:spMkLst>
            <pc:docMk/>
            <pc:sldMk cId="353940032" sldId="2725"/>
            <ac:spMk id="33" creationId="{58A165C7-14DF-84A3-969A-9CD45F1DCE16}"/>
          </ac:spMkLst>
        </pc:spChg>
        <pc:spChg chg="add mod">
          <ac:chgData name="Xin Luo" userId="82312ee5779919a4" providerId="LiveId" clId="{3C4A7AF4-6488-5041-B432-D36EF53163D3}" dt="2023-02-23T14:01:07.716" v="6308" actId="1037"/>
          <ac:spMkLst>
            <pc:docMk/>
            <pc:sldMk cId="353940032" sldId="2725"/>
            <ac:spMk id="36" creationId="{61265673-F240-13EE-D023-1E17A69A2015}"/>
          </ac:spMkLst>
        </pc:spChg>
        <pc:spChg chg="add mod">
          <ac:chgData name="Xin Luo" userId="82312ee5779919a4" providerId="LiveId" clId="{3C4A7AF4-6488-5041-B432-D36EF53163D3}" dt="2023-02-23T14:01:07.716" v="6308" actId="1037"/>
          <ac:spMkLst>
            <pc:docMk/>
            <pc:sldMk cId="353940032" sldId="2725"/>
            <ac:spMk id="41" creationId="{4AEBC326-1609-596B-8537-39F116527A31}"/>
          </ac:spMkLst>
        </pc:spChg>
        <pc:spChg chg="add mod">
          <ac:chgData name="Xin Luo" userId="82312ee5779919a4" providerId="LiveId" clId="{3C4A7AF4-6488-5041-B432-D36EF53163D3}" dt="2023-02-23T14:01:10.568" v="6309" actId="403"/>
          <ac:spMkLst>
            <pc:docMk/>
            <pc:sldMk cId="353940032" sldId="2725"/>
            <ac:spMk id="52" creationId="{BDCBD33D-9B4F-EBEE-30C8-194823DDF5C4}"/>
          </ac:spMkLst>
        </pc:spChg>
        <pc:picChg chg="add del mod">
          <ac:chgData name="Xin Luo" userId="82312ee5779919a4" providerId="LiveId" clId="{3C4A7AF4-6488-5041-B432-D36EF53163D3}" dt="2023-02-23T07:59:45.150" v="2636" actId="478"/>
          <ac:picMkLst>
            <pc:docMk/>
            <pc:sldMk cId="353940032" sldId="2725"/>
            <ac:picMk id="6" creationId="{ABF2538E-3931-684C-5309-B671AB9AA143}"/>
          </ac:picMkLst>
        </pc:picChg>
        <pc:picChg chg="add mod">
          <ac:chgData name="Xin Luo" userId="82312ee5779919a4" providerId="LiveId" clId="{3C4A7AF4-6488-5041-B432-D36EF53163D3}" dt="2023-02-23T14:01:07.716" v="6308" actId="1037"/>
          <ac:picMkLst>
            <pc:docMk/>
            <pc:sldMk cId="353940032" sldId="2725"/>
            <ac:picMk id="13" creationId="{8C9C030C-3B7C-019D-DCD0-031FFB65880B}"/>
          </ac:picMkLst>
        </pc:picChg>
        <pc:picChg chg="add del mod">
          <ac:chgData name="Xin Luo" userId="82312ee5779919a4" providerId="LiveId" clId="{3C4A7AF4-6488-5041-B432-D36EF53163D3}" dt="2023-02-23T08:14:05.156" v="2855"/>
          <ac:picMkLst>
            <pc:docMk/>
            <pc:sldMk cId="353940032" sldId="2725"/>
            <ac:picMk id="16" creationId="{77387614-61CB-0F04-BCF9-79224E134DDE}"/>
          </ac:picMkLst>
        </pc:picChg>
        <pc:picChg chg="add del mod">
          <ac:chgData name="Xin Luo" userId="82312ee5779919a4" providerId="LiveId" clId="{3C4A7AF4-6488-5041-B432-D36EF53163D3}" dt="2023-02-23T08:13:09.198" v="2836" actId="478"/>
          <ac:picMkLst>
            <pc:docMk/>
            <pc:sldMk cId="353940032" sldId="2725"/>
            <ac:picMk id="7170" creationId="{597AA3CD-2B11-EA12-7C93-7AEDDD1C97EB}"/>
          </ac:picMkLst>
        </pc:picChg>
        <pc:cxnChg chg="add mod">
          <ac:chgData name="Xin Luo" userId="82312ee5779919a4" providerId="LiveId" clId="{3C4A7AF4-6488-5041-B432-D36EF53163D3}" dt="2023-02-23T14:01:07.716" v="6308" actId="1037"/>
          <ac:cxnSpMkLst>
            <pc:docMk/>
            <pc:sldMk cId="353940032" sldId="2725"/>
            <ac:cxnSpMk id="20" creationId="{F2DADA90-0297-320A-7A9B-7BCB73C8D266}"/>
          </ac:cxnSpMkLst>
        </pc:cxnChg>
        <pc:cxnChg chg="add mod">
          <ac:chgData name="Xin Luo" userId="82312ee5779919a4" providerId="LiveId" clId="{3C4A7AF4-6488-5041-B432-D36EF53163D3}" dt="2023-02-23T14:01:07.716" v="6308" actId="1037"/>
          <ac:cxnSpMkLst>
            <pc:docMk/>
            <pc:sldMk cId="353940032" sldId="2725"/>
            <ac:cxnSpMk id="24" creationId="{82FB81A3-8873-C2B6-3A89-83770CDB4D12}"/>
          </ac:cxnSpMkLst>
        </pc:cxnChg>
        <pc:cxnChg chg="add mod">
          <ac:chgData name="Xin Luo" userId="82312ee5779919a4" providerId="LiveId" clId="{3C4A7AF4-6488-5041-B432-D36EF53163D3}" dt="2023-02-23T14:01:07.716" v="6308" actId="1037"/>
          <ac:cxnSpMkLst>
            <pc:docMk/>
            <pc:sldMk cId="353940032" sldId="2725"/>
            <ac:cxnSpMk id="28" creationId="{69368A4A-1E30-C7FF-93A8-823E0BFFDDAF}"/>
          </ac:cxnSpMkLst>
        </pc:cxnChg>
        <pc:cxnChg chg="add del mod">
          <ac:chgData name="Xin Luo" userId="82312ee5779919a4" providerId="LiveId" clId="{3C4A7AF4-6488-5041-B432-D36EF53163D3}" dt="2023-02-23T08:16:31.548" v="2938" actId="478"/>
          <ac:cxnSpMkLst>
            <pc:docMk/>
            <pc:sldMk cId="353940032" sldId="2725"/>
            <ac:cxnSpMk id="34" creationId="{BE0EC96C-0881-8776-2467-19FDCB952D04}"/>
          </ac:cxnSpMkLst>
        </pc:cxnChg>
        <pc:cxnChg chg="add mod">
          <ac:chgData name="Xin Luo" userId="82312ee5779919a4" providerId="LiveId" clId="{3C4A7AF4-6488-5041-B432-D36EF53163D3}" dt="2023-02-23T14:01:07.716" v="6308" actId="1037"/>
          <ac:cxnSpMkLst>
            <pc:docMk/>
            <pc:sldMk cId="353940032" sldId="2725"/>
            <ac:cxnSpMk id="37" creationId="{ED1D5863-9CEA-F4CB-B242-8166548C4786}"/>
          </ac:cxnSpMkLst>
        </pc:cxnChg>
        <pc:cxnChg chg="add mod">
          <ac:chgData name="Xin Luo" userId="82312ee5779919a4" providerId="LiveId" clId="{3C4A7AF4-6488-5041-B432-D36EF53163D3}" dt="2023-02-23T14:01:07.716" v="6308" actId="1037"/>
          <ac:cxnSpMkLst>
            <pc:docMk/>
            <pc:sldMk cId="353940032" sldId="2725"/>
            <ac:cxnSpMk id="43" creationId="{C3F4E5FF-54E3-E9AA-5351-C586D6201A32}"/>
          </ac:cxnSpMkLst>
        </pc:cxnChg>
      </pc:sldChg>
      <pc:sldChg chg="addSp delSp modSp add mod">
        <pc:chgData name="Xin Luo" userId="82312ee5779919a4" providerId="LiveId" clId="{3C4A7AF4-6488-5041-B432-D36EF53163D3}" dt="2023-02-23T08:31:04.830" v="3778" actId="113"/>
        <pc:sldMkLst>
          <pc:docMk/>
          <pc:sldMk cId="45083394" sldId="2726"/>
        </pc:sldMkLst>
        <pc:spChg chg="mod">
          <ac:chgData name="Xin Luo" userId="82312ee5779919a4" providerId="LiveId" clId="{3C4A7AF4-6488-5041-B432-D36EF53163D3}" dt="2023-02-23T08:22:15.262" v="3115" actId="20577"/>
          <ac:spMkLst>
            <pc:docMk/>
            <pc:sldMk cId="45083394" sldId="2726"/>
            <ac:spMk id="2" creationId="{631AADB6-C88A-D817-4683-FC087E4E240F}"/>
          </ac:spMkLst>
        </pc:spChg>
        <pc:spChg chg="add mod">
          <ac:chgData name="Xin Luo" userId="82312ee5779919a4" providerId="LiveId" clId="{3C4A7AF4-6488-5041-B432-D36EF53163D3}" dt="2023-02-23T08:28:50.576" v="3636" actId="21"/>
          <ac:spMkLst>
            <pc:docMk/>
            <pc:sldMk cId="45083394" sldId="2726"/>
            <ac:spMk id="4" creationId="{D9BBA39C-AB76-6753-5B9C-0A4D018B0DED}"/>
          </ac:spMkLst>
        </pc:spChg>
        <pc:spChg chg="add mod">
          <ac:chgData name="Xin Luo" userId="82312ee5779919a4" providerId="LiveId" clId="{3C4A7AF4-6488-5041-B432-D36EF53163D3}" dt="2023-02-23T08:29:47.843" v="3720" actId="20577"/>
          <ac:spMkLst>
            <pc:docMk/>
            <pc:sldMk cId="45083394" sldId="2726"/>
            <ac:spMk id="8" creationId="{D11D64FF-DB4E-870B-A0A7-C88F2B6D8D18}"/>
          </ac:spMkLst>
        </pc:spChg>
        <pc:spChg chg="add mod">
          <ac:chgData name="Xin Luo" userId="82312ee5779919a4" providerId="LiveId" clId="{3C4A7AF4-6488-5041-B432-D36EF53163D3}" dt="2023-02-23T08:31:04.830" v="3778" actId="113"/>
          <ac:spMkLst>
            <pc:docMk/>
            <pc:sldMk cId="45083394" sldId="2726"/>
            <ac:spMk id="9" creationId="{43B7FFBD-DD4A-E963-5F79-321CB599D69F}"/>
          </ac:spMkLst>
        </pc:spChg>
        <pc:spChg chg="add mod">
          <ac:chgData name="Xin Luo" userId="82312ee5779919a4" providerId="LiveId" clId="{3C4A7AF4-6488-5041-B432-D36EF53163D3}" dt="2023-02-23T08:31:04.830" v="3778" actId="113"/>
          <ac:spMkLst>
            <pc:docMk/>
            <pc:sldMk cId="45083394" sldId="2726"/>
            <ac:spMk id="10" creationId="{169CC821-AC60-1C05-1AAB-8774F66B13FE}"/>
          </ac:spMkLst>
        </pc:spChg>
        <pc:spChg chg="del">
          <ac:chgData name="Xin Luo" userId="82312ee5779919a4" providerId="LiveId" clId="{3C4A7AF4-6488-5041-B432-D36EF53163D3}" dt="2023-02-23T08:20:54.394" v="3035" actId="478"/>
          <ac:spMkLst>
            <pc:docMk/>
            <pc:sldMk cId="45083394" sldId="2726"/>
            <ac:spMk id="18" creationId="{EA1F849C-A369-B918-F9E4-7A2F143D4F50}"/>
          </ac:spMkLst>
        </pc:spChg>
        <pc:spChg chg="del">
          <ac:chgData name="Xin Luo" userId="82312ee5779919a4" providerId="LiveId" clId="{3C4A7AF4-6488-5041-B432-D36EF53163D3}" dt="2023-02-23T08:20:54.394" v="3035" actId="478"/>
          <ac:spMkLst>
            <pc:docMk/>
            <pc:sldMk cId="45083394" sldId="2726"/>
            <ac:spMk id="23" creationId="{86451A61-9A98-4F6C-FD33-95BBB6A82E9B}"/>
          </ac:spMkLst>
        </pc:spChg>
        <pc:spChg chg="del">
          <ac:chgData name="Xin Luo" userId="82312ee5779919a4" providerId="LiveId" clId="{3C4A7AF4-6488-5041-B432-D36EF53163D3}" dt="2023-02-23T08:20:54.394" v="3035" actId="478"/>
          <ac:spMkLst>
            <pc:docMk/>
            <pc:sldMk cId="45083394" sldId="2726"/>
            <ac:spMk id="27" creationId="{B5505DF4-B06F-0E86-A93E-D8AA97280A97}"/>
          </ac:spMkLst>
        </pc:spChg>
        <pc:spChg chg="del">
          <ac:chgData name="Xin Luo" userId="82312ee5779919a4" providerId="LiveId" clId="{3C4A7AF4-6488-5041-B432-D36EF53163D3}" dt="2023-02-23T08:20:54.394" v="3035" actId="478"/>
          <ac:spMkLst>
            <pc:docMk/>
            <pc:sldMk cId="45083394" sldId="2726"/>
            <ac:spMk id="32" creationId="{4C666A96-1F83-4E49-2237-FBD1F6223EE5}"/>
          </ac:spMkLst>
        </pc:spChg>
        <pc:spChg chg="del">
          <ac:chgData name="Xin Luo" userId="82312ee5779919a4" providerId="LiveId" clId="{3C4A7AF4-6488-5041-B432-D36EF53163D3}" dt="2023-02-23T08:20:54.394" v="3035" actId="478"/>
          <ac:spMkLst>
            <pc:docMk/>
            <pc:sldMk cId="45083394" sldId="2726"/>
            <ac:spMk id="36" creationId="{61265673-F240-13EE-D023-1E17A69A2015}"/>
          </ac:spMkLst>
        </pc:spChg>
        <pc:spChg chg="del">
          <ac:chgData name="Xin Luo" userId="82312ee5779919a4" providerId="LiveId" clId="{3C4A7AF4-6488-5041-B432-D36EF53163D3}" dt="2023-02-23T08:20:54.394" v="3035" actId="478"/>
          <ac:spMkLst>
            <pc:docMk/>
            <pc:sldMk cId="45083394" sldId="2726"/>
            <ac:spMk id="41" creationId="{4AEBC326-1609-596B-8537-39F116527A31}"/>
          </ac:spMkLst>
        </pc:spChg>
        <pc:spChg chg="del">
          <ac:chgData name="Xin Luo" userId="82312ee5779919a4" providerId="LiveId" clId="{3C4A7AF4-6488-5041-B432-D36EF53163D3}" dt="2023-02-23T08:20:57.243" v="3036" actId="478"/>
          <ac:spMkLst>
            <pc:docMk/>
            <pc:sldMk cId="45083394" sldId="2726"/>
            <ac:spMk id="52" creationId="{BDCBD33D-9B4F-EBEE-30C8-194823DDF5C4}"/>
          </ac:spMkLst>
        </pc:spChg>
        <pc:picChg chg="add mod">
          <ac:chgData name="Xin Luo" userId="82312ee5779919a4" providerId="LiveId" clId="{3C4A7AF4-6488-5041-B432-D36EF53163D3}" dt="2023-02-23T08:29:04.406" v="3641" actId="1076"/>
          <ac:picMkLst>
            <pc:docMk/>
            <pc:sldMk cId="45083394" sldId="2726"/>
            <ac:picMk id="6" creationId="{8F0ECEE9-414A-4841-4298-78B3FB0882AD}"/>
          </ac:picMkLst>
        </pc:picChg>
        <pc:picChg chg="del">
          <ac:chgData name="Xin Luo" userId="82312ee5779919a4" providerId="LiveId" clId="{3C4A7AF4-6488-5041-B432-D36EF53163D3}" dt="2023-02-23T08:20:54.394" v="3035" actId="478"/>
          <ac:picMkLst>
            <pc:docMk/>
            <pc:sldMk cId="45083394" sldId="2726"/>
            <ac:picMk id="13" creationId="{8C9C030C-3B7C-019D-DCD0-031FFB65880B}"/>
          </ac:picMkLst>
        </pc:picChg>
        <pc:cxnChg chg="add mod">
          <ac:chgData name="Xin Luo" userId="82312ee5779919a4" providerId="LiveId" clId="{3C4A7AF4-6488-5041-B432-D36EF53163D3}" dt="2023-02-23T08:30:42.382" v="3770" actId="13822"/>
          <ac:cxnSpMkLst>
            <pc:docMk/>
            <pc:sldMk cId="45083394" sldId="2726"/>
            <ac:cxnSpMk id="12" creationId="{A43ECA29-12BC-846A-2DE4-6FB5931244DE}"/>
          </ac:cxnSpMkLst>
        </pc:cxnChg>
        <pc:cxnChg chg="add mod">
          <ac:chgData name="Xin Luo" userId="82312ee5779919a4" providerId="LiveId" clId="{3C4A7AF4-6488-5041-B432-D36EF53163D3}" dt="2023-02-23T08:30:54.723" v="3774" actId="14100"/>
          <ac:cxnSpMkLst>
            <pc:docMk/>
            <pc:sldMk cId="45083394" sldId="2726"/>
            <ac:cxnSpMk id="14" creationId="{6561B644-72BB-3413-18C9-17D070F6E82C}"/>
          </ac:cxnSpMkLst>
        </pc:cxnChg>
        <pc:cxnChg chg="del mod">
          <ac:chgData name="Xin Luo" userId="82312ee5779919a4" providerId="LiveId" clId="{3C4A7AF4-6488-5041-B432-D36EF53163D3}" dt="2023-02-23T08:20:54.394" v="3035" actId="478"/>
          <ac:cxnSpMkLst>
            <pc:docMk/>
            <pc:sldMk cId="45083394" sldId="2726"/>
            <ac:cxnSpMk id="20" creationId="{F2DADA90-0297-320A-7A9B-7BCB73C8D266}"/>
          </ac:cxnSpMkLst>
        </pc:cxnChg>
        <pc:cxnChg chg="del mod">
          <ac:chgData name="Xin Luo" userId="82312ee5779919a4" providerId="LiveId" clId="{3C4A7AF4-6488-5041-B432-D36EF53163D3}" dt="2023-02-23T08:20:54.394" v="3035" actId="478"/>
          <ac:cxnSpMkLst>
            <pc:docMk/>
            <pc:sldMk cId="45083394" sldId="2726"/>
            <ac:cxnSpMk id="24" creationId="{82FB81A3-8873-C2B6-3A89-83770CDB4D12}"/>
          </ac:cxnSpMkLst>
        </pc:cxnChg>
        <pc:cxnChg chg="del mod">
          <ac:chgData name="Xin Luo" userId="82312ee5779919a4" providerId="LiveId" clId="{3C4A7AF4-6488-5041-B432-D36EF53163D3}" dt="2023-02-23T08:20:54.394" v="3035" actId="478"/>
          <ac:cxnSpMkLst>
            <pc:docMk/>
            <pc:sldMk cId="45083394" sldId="2726"/>
            <ac:cxnSpMk id="28" creationId="{69368A4A-1E30-C7FF-93A8-823E0BFFDDAF}"/>
          </ac:cxnSpMkLst>
        </pc:cxnChg>
        <pc:cxnChg chg="del mod">
          <ac:chgData name="Xin Luo" userId="82312ee5779919a4" providerId="LiveId" clId="{3C4A7AF4-6488-5041-B432-D36EF53163D3}" dt="2023-02-23T08:20:54.394" v="3035" actId="478"/>
          <ac:cxnSpMkLst>
            <pc:docMk/>
            <pc:sldMk cId="45083394" sldId="2726"/>
            <ac:cxnSpMk id="37" creationId="{ED1D5863-9CEA-F4CB-B242-8166548C4786}"/>
          </ac:cxnSpMkLst>
        </pc:cxnChg>
        <pc:cxnChg chg="del mod">
          <ac:chgData name="Xin Luo" userId="82312ee5779919a4" providerId="LiveId" clId="{3C4A7AF4-6488-5041-B432-D36EF53163D3}" dt="2023-02-23T08:20:54.394" v="3035" actId="478"/>
          <ac:cxnSpMkLst>
            <pc:docMk/>
            <pc:sldMk cId="45083394" sldId="2726"/>
            <ac:cxnSpMk id="43" creationId="{C3F4E5FF-54E3-E9AA-5351-C586D6201A32}"/>
          </ac:cxnSpMkLst>
        </pc:cxnChg>
      </pc:sldChg>
      <pc:sldChg chg="addSp delSp modSp add mod">
        <pc:chgData name="Xin Luo" userId="82312ee5779919a4" providerId="LiveId" clId="{3C4A7AF4-6488-5041-B432-D36EF53163D3}" dt="2023-02-23T09:13:39.268" v="5260" actId="1076"/>
        <pc:sldMkLst>
          <pc:docMk/>
          <pc:sldMk cId="148985918" sldId="2727"/>
        </pc:sldMkLst>
        <pc:spChg chg="mod">
          <ac:chgData name="Xin Luo" userId="82312ee5779919a4" providerId="LiveId" clId="{3C4A7AF4-6488-5041-B432-D36EF53163D3}" dt="2023-02-23T09:02:50.639" v="4813" actId="20577"/>
          <ac:spMkLst>
            <pc:docMk/>
            <pc:sldMk cId="148985918" sldId="2727"/>
            <ac:spMk id="2" creationId="{631AADB6-C88A-D817-4683-FC087E4E240F}"/>
          </ac:spMkLst>
        </pc:spChg>
        <pc:spChg chg="add mod">
          <ac:chgData name="Xin Luo" userId="82312ee5779919a4" providerId="LiveId" clId="{3C4A7AF4-6488-5041-B432-D36EF53163D3}" dt="2023-02-23T09:13:32.099" v="5259" actId="20577"/>
          <ac:spMkLst>
            <pc:docMk/>
            <pc:sldMk cId="148985918" sldId="2727"/>
            <ac:spMk id="8" creationId="{BE76C63F-77AB-4EA1-EEE4-7A2884A0CA66}"/>
          </ac:spMkLst>
        </pc:spChg>
        <pc:spChg chg="add mod">
          <ac:chgData name="Xin Luo" userId="82312ee5779919a4" providerId="LiveId" clId="{3C4A7AF4-6488-5041-B432-D36EF53163D3}" dt="2023-02-23T09:06:57.700" v="4996" actId="164"/>
          <ac:spMkLst>
            <pc:docMk/>
            <pc:sldMk cId="148985918" sldId="2727"/>
            <ac:spMk id="9" creationId="{2A57F97B-233C-EA66-362B-DE220896F614}"/>
          </ac:spMkLst>
        </pc:spChg>
        <pc:spChg chg="add mod">
          <ac:chgData name="Xin Luo" userId="82312ee5779919a4" providerId="LiveId" clId="{3C4A7AF4-6488-5041-B432-D36EF53163D3}" dt="2023-02-23T09:06:57.700" v="4996" actId="164"/>
          <ac:spMkLst>
            <pc:docMk/>
            <pc:sldMk cId="148985918" sldId="2727"/>
            <ac:spMk id="10" creationId="{05061545-3FDF-F0F7-4A20-489EFC9330A5}"/>
          </ac:spMkLst>
        </pc:spChg>
        <pc:spChg chg="add del mod">
          <ac:chgData name="Xin Luo" userId="82312ee5779919a4" providerId="LiveId" clId="{3C4A7AF4-6488-5041-B432-D36EF53163D3}" dt="2023-02-23T09:07:43.842" v="5057" actId="478"/>
          <ac:spMkLst>
            <pc:docMk/>
            <pc:sldMk cId="148985918" sldId="2727"/>
            <ac:spMk id="14" creationId="{2A050FDD-5C29-A58A-197A-D5C19F9B5220}"/>
          </ac:spMkLst>
        </pc:spChg>
        <pc:spChg chg="add mod">
          <ac:chgData name="Xin Luo" userId="82312ee5779919a4" providerId="LiveId" clId="{3C4A7AF4-6488-5041-B432-D36EF53163D3}" dt="2023-02-23T09:09:33.604" v="5094" actId="164"/>
          <ac:spMkLst>
            <pc:docMk/>
            <pc:sldMk cId="148985918" sldId="2727"/>
            <ac:spMk id="15" creationId="{DF93D913-36DA-AAF7-8561-3F9531FE4A54}"/>
          </ac:spMkLst>
        </pc:spChg>
        <pc:spChg chg="add mod">
          <ac:chgData name="Xin Luo" userId="82312ee5779919a4" providerId="LiveId" clId="{3C4A7AF4-6488-5041-B432-D36EF53163D3}" dt="2023-02-23T09:09:33.604" v="5094" actId="164"/>
          <ac:spMkLst>
            <pc:docMk/>
            <pc:sldMk cId="148985918" sldId="2727"/>
            <ac:spMk id="16" creationId="{A455D8E5-C706-2A45-C85C-DFAC15A06B89}"/>
          </ac:spMkLst>
        </pc:spChg>
        <pc:grpChg chg="add mod">
          <ac:chgData name="Xin Luo" userId="82312ee5779919a4" providerId="LiveId" clId="{3C4A7AF4-6488-5041-B432-D36EF53163D3}" dt="2023-02-23T09:13:39.268" v="5260" actId="1076"/>
          <ac:grpSpMkLst>
            <pc:docMk/>
            <pc:sldMk cId="148985918" sldId="2727"/>
            <ac:grpSpMk id="13" creationId="{1FD0C9A9-218B-07EF-0C27-42925534088E}"/>
          </ac:grpSpMkLst>
        </pc:grpChg>
        <pc:grpChg chg="add mod">
          <ac:chgData name="Xin Luo" userId="82312ee5779919a4" providerId="LiveId" clId="{3C4A7AF4-6488-5041-B432-D36EF53163D3}" dt="2023-02-23T09:13:39.268" v="5260" actId="1076"/>
          <ac:grpSpMkLst>
            <pc:docMk/>
            <pc:sldMk cId="148985918" sldId="2727"/>
            <ac:grpSpMk id="17" creationId="{48848DA8-CFA1-BCEC-5CB7-145BDC28B35D}"/>
          </ac:grpSpMkLst>
        </pc:grpChg>
        <pc:picChg chg="add del mod">
          <ac:chgData name="Xin Luo" userId="82312ee5779919a4" providerId="LiveId" clId="{3C4A7AF4-6488-5041-B432-D36EF53163D3}" dt="2023-02-23T08:54:57.402" v="4456" actId="21"/>
          <ac:picMkLst>
            <pc:docMk/>
            <pc:sldMk cId="148985918" sldId="2727"/>
            <ac:picMk id="5" creationId="{EBA5FE03-5125-C70A-F513-A5C24B3C1A14}"/>
          </ac:picMkLst>
        </pc:picChg>
        <pc:picChg chg="add mod">
          <ac:chgData name="Xin Luo" userId="82312ee5779919a4" providerId="LiveId" clId="{3C4A7AF4-6488-5041-B432-D36EF53163D3}" dt="2023-02-23T09:06:57.700" v="4996" actId="164"/>
          <ac:picMkLst>
            <pc:docMk/>
            <pc:sldMk cId="148985918" sldId="2727"/>
            <ac:picMk id="7" creationId="{2A956C61-5B6E-D321-B51C-B54690362CE0}"/>
          </ac:picMkLst>
        </pc:picChg>
        <pc:picChg chg="add mod">
          <ac:chgData name="Xin Luo" userId="82312ee5779919a4" providerId="LiveId" clId="{3C4A7AF4-6488-5041-B432-D36EF53163D3}" dt="2023-02-23T09:09:33.604" v="5094" actId="164"/>
          <ac:picMkLst>
            <pc:docMk/>
            <pc:sldMk cId="148985918" sldId="2727"/>
            <ac:picMk id="12" creationId="{66610A52-7A60-4351-A358-E26F160E7D72}"/>
          </ac:picMkLst>
        </pc:picChg>
      </pc:sldChg>
      <pc:sldChg chg="addSp delSp modSp add mod">
        <pc:chgData name="Xin Luo" userId="82312ee5779919a4" providerId="LiveId" clId="{3C4A7AF4-6488-5041-B432-D36EF53163D3}" dt="2023-02-23T08:32:21.875" v="3790" actId="1076"/>
        <pc:sldMkLst>
          <pc:docMk/>
          <pc:sldMk cId="3544980656" sldId="2728"/>
        </pc:sldMkLst>
        <pc:spChg chg="del">
          <ac:chgData name="Xin Luo" userId="82312ee5779919a4" providerId="LiveId" clId="{3C4A7AF4-6488-5041-B432-D36EF53163D3}" dt="2023-02-23T08:31:33.135" v="3781" actId="478"/>
          <ac:spMkLst>
            <pc:docMk/>
            <pc:sldMk cId="3544980656" sldId="2728"/>
            <ac:spMk id="4" creationId="{D9BBA39C-AB76-6753-5B9C-0A4D018B0DED}"/>
          </ac:spMkLst>
        </pc:spChg>
        <pc:spChg chg="del">
          <ac:chgData name="Xin Luo" userId="82312ee5779919a4" providerId="LiveId" clId="{3C4A7AF4-6488-5041-B432-D36EF53163D3}" dt="2023-02-23T08:31:29.753" v="3780" actId="478"/>
          <ac:spMkLst>
            <pc:docMk/>
            <pc:sldMk cId="3544980656" sldId="2728"/>
            <ac:spMk id="8" creationId="{D11D64FF-DB4E-870B-A0A7-C88F2B6D8D18}"/>
          </ac:spMkLst>
        </pc:spChg>
        <pc:spChg chg="del">
          <ac:chgData name="Xin Luo" userId="82312ee5779919a4" providerId="LiveId" clId="{3C4A7AF4-6488-5041-B432-D36EF53163D3}" dt="2023-02-23T08:31:36.177" v="3782" actId="478"/>
          <ac:spMkLst>
            <pc:docMk/>
            <pc:sldMk cId="3544980656" sldId="2728"/>
            <ac:spMk id="9" creationId="{43B7FFBD-DD4A-E963-5F79-321CB599D69F}"/>
          </ac:spMkLst>
        </pc:spChg>
        <pc:spChg chg="del">
          <ac:chgData name="Xin Luo" userId="82312ee5779919a4" providerId="LiveId" clId="{3C4A7AF4-6488-5041-B432-D36EF53163D3}" dt="2023-02-23T08:31:36.177" v="3782" actId="478"/>
          <ac:spMkLst>
            <pc:docMk/>
            <pc:sldMk cId="3544980656" sldId="2728"/>
            <ac:spMk id="10" creationId="{169CC821-AC60-1C05-1AAB-8774F66B13FE}"/>
          </ac:spMkLst>
        </pc:spChg>
        <pc:picChg chg="del">
          <ac:chgData name="Xin Luo" userId="82312ee5779919a4" providerId="LiveId" clId="{3C4A7AF4-6488-5041-B432-D36EF53163D3}" dt="2023-02-23T08:31:36.177" v="3782" actId="478"/>
          <ac:picMkLst>
            <pc:docMk/>
            <pc:sldMk cId="3544980656" sldId="2728"/>
            <ac:picMk id="6" creationId="{8F0ECEE9-414A-4841-4298-78B3FB0882AD}"/>
          </ac:picMkLst>
        </pc:picChg>
        <pc:picChg chg="add mod">
          <ac:chgData name="Xin Luo" userId="82312ee5779919a4" providerId="LiveId" clId="{3C4A7AF4-6488-5041-B432-D36EF53163D3}" dt="2023-02-23T08:32:21.875" v="3790" actId="1076"/>
          <ac:picMkLst>
            <pc:docMk/>
            <pc:sldMk cId="3544980656" sldId="2728"/>
            <ac:picMk id="7" creationId="{E9C83831-84AF-EB65-1442-172F35DE9DAB}"/>
          </ac:picMkLst>
        </pc:picChg>
        <pc:cxnChg chg="del">
          <ac:chgData name="Xin Luo" userId="82312ee5779919a4" providerId="LiveId" clId="{3C4A7AF4-6488-5041-B432-D36EF53163D3}" dt="2023-02-23T08:31:36.177" v="3782" actId="478"/>
          <ac:cxnSpMkLst>
            <pc:docMk/>
            <pc:sldMk cId="3544980656" sldId="2728"/>
            <ac:cxnSpMk id="12" creationId="{A43ECA29-12BC-846A-2DE4-6FB5931244DE}"/>
          </ac:cxnSpMkLst>
        </pc:cxnChg>
        <pc:cxnChg chg="del">
          <ac:chgData name="Xin Luo" userId="82312ee5779919a4" providerId="LiveId" clId="{3C4A7AF4-6488-5041-B432-D36EF53163D3}" dt="2023-02-23T08:31:36.177" v="3782" actId="478"/>
          <ac:cxnSpMkLst>
            <pc:docMk/>
            <pc:sldMk cId="3544980656" sldId="2728"/>
            <ac:cxnSpMk id="14" creationId="{6561B644-72BB-3413-18C9-17D070F6E82C}"/>
          </ac:cxnSpMkLst>
        </pc:cxnChg>
      </pc:sldChg>
      <pc:sldChg chg="addSp delSp modSp add mod">
        <pc:chgData name="Xin Luo" userId="82312ee5779919a4" providerId="LiveId" clId="{3C4A7AF4-6488-5041-B432-D36EF53163D3}" dt="2023-02-23T09:02:43.022" v="4809" actId="20577"/>
        <pc:sldMkLst>
          <pc:docMk/>
          <pc:sldMk cId="1664139585" sldId="2729"/>
        </pc:sldMkLst>
        <pc:spChg chg="mod">
          <ac:chgData name="Xin Luo" userId="82312ee5779919a4" providerId="LiveId" clId="{3C4A7AF4-6488-5041-B432-D36EF53163D3}" dt="2023-02-23T09:02:43.022" v="4809" actId="20577"/>
          <ac:spMkLst>
            <pc:docMk/>
            <pc:sldMk cId="1664139585" sldId="2729"/>
            <ac:spMk id="2" creationId="{631AADB6-C88A-D817-4683-FC087E4E240F}"/>
          </ac:spMkLst>
        </pc:spChg>
        <pc:spChg chg="add mod">
          <ac:chgData name="Xin Luo" userId="82312ee5779919a4" providerId="LiveId" clId="{3C4A7AF4-6488-5041-B432-D36EF53163D3}" dt="2023-02-23T08:46:44.018" v="4297" actId="20577"/>
          <ac:spMkLst>
            <pc:docMk/>
            <pc:sldMk cId="1664139585" sldId="2729"/>
            <ac:spMk id="4" creationId="{A48F68EC-B4FA-96B9-0619-1D7CA71743F2}"/>
          </ac:spMkLst>
        </pc:spChg>
        <pc:spChg chg="add mod">
          <ac:chgData name="Xin Luo" userId="82312ee5779919a4" providerId="LiveId" clId="{3C4A7AF4-6488-5041-B432-D36EF53163D3}" dt="2023-02-23T08:48:14.635" v="4350" actId="404"/>
          <ac:spMkLst>
            <pc:docMk/>
            <pc:sldMk cId="1664139585" sldId="2729"/>
            <ac:spMk id="8" creationId="{9597684A-B805-E883-E79A-691F6EF9A66B}"/>
          </ac:spMkLst>
        </pc:spChg>
        <pc:spChg chg="add mod">
          <ac:chgData name="Xin Luo" userId="82312ee5779919a4" providerId="LiveId" clId="{3C4A7AF4-6488-5041-B432-D36EF53163D3}" dt="2023-02-23T08:48:14.635" v="4350" actId="404"/>
          <ac:spMkLst>
            <pc:docMk/>
            <pc:sldMk cId="1664139585" sldId="2729"/>
            <ac:spMk id="12" creationId="{E306EF68-0494-C32C-D024-73CAA4391062}"/>
          </ac:spMkLst>
        </pc:spChg>
        <pc:spChg chg="add del mod">
          <ac:chgData name="Xin Luo" userId="82312ee5779919a4" providerId="LiveId" clId="{3C4A7AF4-6488-5041-B432-D36EF53163D3}" dt="2023-02-23T08:46:58.841" v="4299"/>
          <ac:spMkLst>
            <pc:docMk/>
            <pc:sldMk cId="1664139585" sldId="2729"/>
            <ac:spMk id="13" creationId="{1F1152D4-0A0D-97DF-84F0-894EBB9433D0}"/>
          </ac:spMkLst>
        </pc:spChg>
        <pc:spChg chg="add del mod">
          <ac:chgData name="Xin Luo" userId="82312ee5779919a4" providerId="LiveId" clId="{3C4A7AF4-6488-5041-B432-D36EF53163D3}" dt="2023-02-23T08:47:04.887" v="4301"/>
          <ac:spMkLst>
            <pc:docMk/>
            <pc:sldMk cId="1664139585" sldId="2729"/>
            <ac:spMk id="14" creationId="{1002F82A-FD74-219B-01B5-80247C07A991}"/>
          </ac:spMkLst>
        </pc:spChg>
        <pc:spChg chg="add mod">
          <ac:chgData name="Xin Luo" userId="82312ee5779919a4" providerId="LiveId" clId="{3C4A7AF4-6488-5041-B432-D36EF53163D3}" dt="2023-02-23T08:48:14.635" v="4350" actId="404"/>
          <ac:spMkLst>
            <pc:docMk/>
            <pc:sldMk cId="1664139585" sldId="2729"/>
            <ac:spMk id="16" creationId="{E2DA478E-BBDA-94A9-C4E5-8DF31834C994}"/>
          </ac:spMkLst>
        </pc:spChg>
        <pc:spChg chg="add mod">
          <ac:chgData name="Xin Luo" userId="82312ee5779919a4" providerId="LiveId" clId="{3C4A7AF4-6488-5041-B432-D36EF53163D3}" dt="2023-02-23T08:48:14.635" v="4350" actId="404"/>
          <ac:spMkLst>
            <pc:docMk/>
            <pc:sldMk cId="1664139585" sldId="2729"/>
            <ac:spMk id="17" creationId="{FBB4FC8D-8E08-9397-E459-DBB800FF6754}"/>
          </ac:spMkLst>
        </pc:spChg>
        <pc:grpChg chg="add mod">
          <ac:chgData name="Xin Luo" userId="82312ee5779919a4" providerId="LiveId" clId="{3C4A7AF4-6488-5041-B432-D36EF53163D3}" dt="2023-02-23T08:47:57.186" v="4348" actId="164"/>
          <ac:grpSpMkLst>
            <pc:docMk/>
            <pc:sldMk cId="1664139585" sldId="2729"/>
            <ac:grpSpMk id="9" creationId="{AB82EF5E-36B6-4B68-763F-8260BCED7E25}"/>
          </ac:grpSpMkLst>
        </pc:grpChg>
        <pc:grpChg chg="add mod">
          <ac:chgData name="Xin Luo" userId="82312ee5779919a4" providerId="LiveId" clId="{3C4A7AF4-6488-5041-B432-D36EF53163D3}" dt="2023-02-23T08:48:31.559" v="4354" actId="1076"/>
          <ac:grpSpMkLst>
            <pc:docMk/>
            <pc:sldMk cId="1664139585" sldId="2729"/>
            <ac:grpSpMk id="18" creationId="{0DD68EE4-6630-75BA-7E39-99DB63529BEC}"/>
          </ac:grpSpMkLst>
        </pc:grpChg>
        <pc:grpChg chg="add mod">
          <ac:chgData name="Xin Luo" userId="82312ee5779919a4" providerId="LiveId" clId="{3C4A7AF4-6488-5041-B432-D36EF53163D3}" dt="2023-02-23T08:48:31.559" v="4354" actId="1076"/>
          <ac:grpSpMkLst>
            <pc:docMk/>
            <pc:sldMk cId="1664139585" sldId="2729"/>
            <ac:grpSpMk id="19" creationId="{CC13FC93-9D53-8437-285C-997C8D3C5460}"/>
          </ac:grpSpMkLst>
        </pc:grpChg>
        <pc:picChg chg="add mod">
          <ac:chgData name="Xin Luo" userId="82312ee5779919a4" providerId="LiveId" clId="{3C4A7AF4-6488-5041-B432-D36EF53163D3}" dt="2023-02-23T08:44:29.871" v="4141" actId="164"/>
          <ac:picMkLst>
            <pc:docMk/>
            <pc:sldMk cId="1664139585" sldId="2729"/>
            <ac:picMk id="6" creationId="{1DE4B58D-C83F-B09C-55FD-73CA2236BAC9}"/>
          </ac:picMkLst>
        </pc:picChg>
        <pc:picChg chg="del">
          <ac:chgData name="Xin Luo" userId="82312ee5779919a4" providerId="LiveId" clId="{3C4A7AF4-6488-5041-B432-D36EF53163D3}" dt="2023-02-23T08:32:51.104" v="3831" actId="478"/>
          <ac:picMkLst>
            <pc:docMk/>
            <pc:sldMk cId="1664139585" sldId="2729"/>
            <ac:picMk id="7" creationId="{E9C83831-84AF-EB65-1442-172F35DE9DAB}"/>
          </ac:picMkLst>
        </pc:picChg>
        <pc:picChg chg="add mod">
          <ac:chgData name="Xin Luo" userId="82312ee5779919a4" providerId="LiveId" clId="{3C4A7AF4-6488-5041-B432-D36EF53163D3}" dt="2023-02-23T08:48:23.436" v="4353" actId="14100"/>
          <ac:picMkLst>
            <pc:docMk/>
            <pc:sldMk cId="1664139585" sldId="2729"/>
            <ac:picMk id="11" creationId="{BE4A142E-6DBB-4445-BF78-4D6C23EB8C69}"/>
          </ac:picMkLst>
        </pc:picChg>
      </pc:sldChg>
      <pc:sldChg chg="addSp delSp modSp add mod">
        <pc:chgData name="Xin Luo" userId="82312ee5779919a4" providerId="LiveId" clId="{3C4A7AF4-6488-5041-B432-D36EF53163D3}" dt="2023-02-23T09:02:46.545" v="4811" actId="20577"/>
        <pc:sldMkLst>
          <pc:docMk/>
          <pc:sldMk cId="3561803108" sldId="2730"/>
        </pc:sldMkLst>
        <pc:spChg chg="mod">
          <ac:chgData name="Xin Luo" userId="82312ee5779919a4" providerId="LiveId" clId="{3C4A7AF4-6488-5041-B432-D36EF53163D3}" dt="2023-02-23T09:02:46.545" v="4811" actId="20577"/>
          <ac:spMkLst>
            <pc:docMk/>
            <pc:sldMk cId="3561803108" sldId="2730"/>
            <ac:spMk id="2" creationId="{631AADB6-C88A-D817-4683-FC087E4E240F}"/>
          </ac:spMkLst>
        </pc:spChg>
        <pc:spChg chg="mod">
          <ac:chgData name="Xin Luo" userId="82312ee5779919a4" providerId="LiveId" clId="{3C4A7AF4-6488-5041-B432-D36EF53163D3}" dt="2023-02-23T08:57:21.442" v="4706" actId="20577"/>
          <ac:spMkLst>
            <pc:docMk/>
            <pc:sldMk cId="3561803108" sldId="2730"/>
            <ac:spMk id="4" creationId="{A48F68EC-B4FA-96B9-0619-1D7CA71743F2}"/>
          </ac:spMkLst>
        </pc:spChg>
        <pc:spChg chg="add mod">
          <ac:chgData name="Xin Luo" userId="82312ee5779919a4" providerId="LiveId" clId="{3C4A7AF4-6488-5041-B432-D36EF53163D3}" dt="2023-02-23T08:59:18.569" v="4780" actId="1076"/>
          <ac:spMkLst>
            <pc:docMk/>
            <pc:sldMk cId="3561803108" sldId="2730"/>
            <ac:spMk id="13" creationId="{04321939-84B1-BDA1-9A32-0A1D3A224B4E}"/>
          </ac:spMkLst>
        </pc:spChg>
        <pc:spChg chg="add mod">
          <ac:chgData name="Xin Luo" userId="82312ee5779919a4" providerId="LiveId" clId="{3C4A7AF4-6488-5041-B432-D36EF53163D3}" dt="2023-02-23T08:59:05.661" v="4776" actId="1076"/>
          <ac:spMkLst>
            <pc:docMk/>
            <pc:sldMk cId="3561803108" sldId="2730"/>
            <ac:spMk id="14" creationId="{44C585EA-9BC6-24DF-B96C-D6B18443B7ED}"/>
          </ac:spMkLst>
        </pc:spChg>
        <pc:grpChg chg="del">
          <ac:chgData name="Xin Luo" userId="82312ee5779919a4" providerId="LiveId" clId="{3C4A7AF4-6488-5041-B432-D36EF53163D3}" dt="2023-02-23T08:51:50.637" v="4356" actId="478"/>
          <ac:grpSpMkLst>
            <pc:docMk/>
            <pc:sldMk cId="3561803108" sldId="2730"/>
            <ac:grpSpMk id="18" creationId="{0DD68EE4-6630-75BA-7E39-99DB63529BEC}"/>
          </ac:grpSpMkLst>
        </pc:grpChg>
        <pc:grpChg chg="del">
          <ac:chgData name="Xin Luo" userId="82312ee5779919a4" providerId="LiveId" clId="{3C4A7AF4-6488-5041-B432-D36EF53163D3}" dt="2023-02-23T08:51:50.637" v="4356" actId="478"/>
          <ac:grpSpMkLst>
            <pc:docMk/>
            <pc:sldMk cId="3561803108" sldId="2730"/>
            <ac:grpSpMk id="19" creationId="{CC13FC93-9D53-8437-285C-997C8D3C5460}"/>
          </ac:grpSpMkLst>
        </pc:grpChg>
        <pc:picChg chg="add mod">
          <ac:chgData name="Xin Luo" userId="82312ee5779919a4" providerId="LiveId" clId="{3C4A7AF4-6488-5041-B432-D36EF53163D3}" dt="2023-02-23T08:59:15.233" v="4779" actId="1076"/>
          <ac:picMkLst>
            <pc:docMk/>
            <pc:sldMk cId="3561803108" sldId="2730"/>
            <ac:picMk id="5" creationId="{A93DD3EB-FFE1-BEF3-1059-6F1C5837F783}"/>
          </ac:picMkLst>
        </pc:picChg>
        <pc:picChg chg="add mod">
          <ac:chgData name="Xin Luo" userId="82312ee5779919a4" providerId="LiveId" clId="{3C4A7AF4-6488-5041-B432-D36EF53163D3}" dt="2023-02-23T08:58:08.013" v="4717" actId="1076"/>
          <ac:picMkLst>
            <pc:docMk/>
            <pc:sldMk cId="3561803108" sldId="2730"/>
            <ac:picMk id="10" creationId="{D64AD824-256D-4966-4AC9-6C2C2EA4A0CC}"/>
          </ac:picMkLst>
        </pc:picChg>
      </pc:sldChg>
      <pc:sldChg chg="addSp delSp modSp add mod">
        <pc:chgData name="Xin Luo" userId="82312ee5779919a4" providerId="LiveId" clId="{3C4A7AF4-6488-5041-B432-D36EF53163D3}" dt="2023-02-23T11:42:21.434" v="5641" actId="20577"/>
        <pc:sldMkLst>
          <pc:docMk/>
          <pc:sldMk cId="236610701" sldId="2731"/>
        </pc:sldMkLst>
        <pc:spChg chg="mod">
          <ac:chgData name="Xin Luo" userId="82312ee5779919a4" providerId="LiveId" clId="{3C4A7AF4-6488-5041-B432-D36EF53163D3}" dt="2023-02-23T09:13:26.596" v="5258" actId="20577"/>
          <ac:spMkLst>
            <pc:docMk/>
            <pc:sldMk cId="236610701" sldId="2731"/>
            <ac:spMk id="8" creationId="{BE76C63F-77AB-4EA1-EEE4-7A2884A0CA66}"/>
          </ac:spMkLst>
        </pc:spChg>
        <pc:spChg chg="add mod">
          <ac:chgData name="Xin Luo" userId="82312ee5779919a4" providerId="LiveId" clId="{3C4A7AF4-6488-5041-B432-D36EF53163D3}" dt="2023-02-23T09:17:26.318" v="5367" actId="164"/>
          <ac:spMkLst>
            <pc:docMk/>
            <pc:sldMk cId="236610701" sldId="2731"/>
            <ac:spMk id="11" creationId="{9E5C7F14-8DBC-F1A3-04A2-0F4098DCEFB1}"/>
          </ac:spMkLst>
        </pc:spChg>
        <pc:spChg chg="add mod">
          <ac:chgData name="Xin Luo" userId="82312ee5779919a4" providerId="LiveId" clId="{3C4A7AF4-6488-5041-B432-D36EF53163D3}" dt="2023-02-23T09:17:26.318" v="5367" actId="164"/>
          <ac:spMkLst>
            <pc:docMk/>
            <pc:sldMk cId="236610701" sldId="2731"/>
            <ac:spMk id="14" creationId="{686F3DD9-150B-080E-A0DD-364869B53625}"/>
          </ac:spMkLst>
        </pc:spChg>
        <pc:spChg chg="add mod">
          <ac:chgData name="Xin Luo" userId="82312ee5779919a4" providerId="LiveId" clId="{3C4A7AF4-6488-5041-B432-D36EF53163D3}" dt="2023-02-23T09:17:26.318" v="5367" actId="164"/>
          <ac:spMkLst>
            <pc:docMk/>
            <pc:sldMk cId="236610701" sldId="2731"/>
            <ac:spMk id="18" creationId="{0EA5ECFB-D617-12D2-A81B-C4CFF2A4717D}"/>
          </ac:spMkLst>
        </pc:spChg>
        <pc:spChg chg="add del mod">
          <ac:chgData name="Xin Luo" userId="82312ee5779919a4" providerId="LiveId" clId="{3C4A7AF4-6488-5041-B432-D36EF53163D3}" dt="2023-02-23T09:16:21.438" v="5320"/>
          <ac:spMkLst>
            <pc:docMk/>
            <pc:sldMk cId="236610701" sldId="2731"/>
            <ac:spMk id="21" creationId="{8BED0A83-9C8C-9FEE-3D3C-E0DDB3352BF2}"/>
          </ac:spMkLst>
        </pc:spChg>
        <pc:spChg chg="add mod">
          <ac:chgData name="Xin Luo" userId="82312ee5779919a4" providerId="LiveId" clId="{3C4A7AF4-6488-5041-B432-D36EF53163D3}" dt="2023-02-23T09:17:22.065" v="5366" actId="164"/>
          <ac:spMkLst>
            <pc:docMk/>
            <pc:sldMk cId="236610701" sldId="2731"/>
            <ac:spMk id="24" creationId="{2BC5AFCA-8C0F-694D-C8E4-96DC57905D7C}"/>
          </ac:spMkLst>
        </pc:spChg>
        <pc:spChg chg="add mod">
          <ac:chgData name="Xin Luo" userId="82312ee5779919a4" providerId="LiveId" clId="{3C4A7AF4-6488-5041-B432-D36EF53163D3}" dt="2023-02-23T11:42:21.434" v="5641" actId="20577"/>
          <ac:spMkLst>
            <pc:docMk/>
            <pc:sldMk cId="236610701" sldId="2731"/>
            <ac:spMk id="27" creationId="{277CEA1D-ACA7-1951-68B0-9AFFF02511BD}"/>
          </ac:spMkLst>
        </pc:spChg>
        <pc:grpChg chg="del">
          <ac:chgData name="Xin Luo" userId="82312ee5779919a4" providerId="LiveId" clId="{3C4A7AF4-6488-5041-B432-D36EF53163D3}" dt="2023-02-23T09:13:14.650" v="5252" actId="478"/>
          <ac:grpSpMkLst>
            <pc:docMk/>
            <pc:sldMk cId="236610701" sldId="2731"/>
            <ac:grpSpMk id="13" creationId="{1FD0C9A9-218B-07EF-0C27-42925534088E}"/>
          </ac:grpSpMkLst>
        </pc:grpChg>
        <pc:grpChg chg="del">
          <ac:chgData name="Xin Luo" userId="82312ee5779919a4" providerId="LiveId" clId="{3C4A7AF4-6488-5041-B432-D36EF53163D3}" dt="2023-02-23T09:13:16.234" v="5253" actId="478"/>
          <ac:grpSpMkLst>
            <pc:docMk/>
            <pc:sldMk cId="236610701" sldId="2731"/>
            <ac:grpSpMk id="17" creationId="{48848DA8-CFA1-BCEC-5CB7-145BDC28B35D}"/>
          </ac:grpSpMkLst>
        </pc:grpChg>
        <pc:grpChg chg="add mod">
          <ac:chgData name="Xin Luo" userId="82312ee5779919a4" providerId="LiveId" clId="{3C4A7AF4-6488-5041-B432-D36EF53163D3}" dt="2023-02-23T09:20:40.507" v="5582" actId="1076"/>
          <ac:grpSpMkLst>
            <pc:docMk/>
            <pc:sldMk cId="236610701" sldId="2731"/>
            <ac:grpSpMk id="25" creationId="{0B21BADB-6B5A-522D-BF02-92EE6C415AC5}"/>
          </ac:grpSpMkLst>
        </pc:grpChg>
        <pc:grpChg chg="add mod">
          <ac:chgData name="Xin Luo" userId="82312ee5779919a4" providerId="LiveId" clId="{3C4A7AF4-6488-5041-B432-D36EF53163D3}" dt="2023-02-23T09:17:26.318" v="5367" actId="164"/>
          <ac:grpSpMkLst>
            <pc:docMk/>
            <pc:sldMk cId="236610701" sldId="2731"/>
            <ac:grpSpMk id="26" creationId="{5B1A5EB8-5704-DE8A-ECFB-CA0887FF9903}"/>
          </ac:grpSpMkLst>
        </pc:grpChg>
        <pc:grpChg chg="add mod">
          <ac:chgData name="Xin Luo" userId="82312ee5779919a4" providerId="LiveId" clId="{3C4A7AF4-6488-5041-B432-D36EF53163D3}" dt="2023-02-23T09:22:32.183" v="5612" actId="14100"/>
          <ac:grpSpMkLst>
            <pc:docMk/>
            <pc:sldMk cId="236610701" sldId="2731"/>
            <ac:grpSpMk id="40" creationId="{6EB5AEC1-1519-3329-CA3D-552C73370758}"/>
          </ac:grpSpMkLst>
        </pc:grpChg>
        <pc:picChg chg="add del mod">
          <ac:chgData name="Xin Luo" userId="82312ee5779919a4" providerId="LiveId" clId="{3C4A7AF4-6488-5041-B432-D36EF53163D3}" dt="2023-02-23T09:13:09.369" v="5251" actId="21"/>
          <ac:picMkLst>
            <pc:docMk/>
            <pc:sldMk cId="236610701" sldId="2731"/>
            <ac:picMk id="5" creationId="{DDA50919-604F-7994-0EBE-62535FEF2A8F}"/>
          </ac:picMkLst>
        </pc:picChg>
        <pc:picChg chg="add mod">
          <ac:chgData name="Xin Luo" userId="82312ee5779919a4" providerId="LiveId" clId="{3C4A7AF4-6488-5041-B432-D36EF53163D3}" dt="2023-02-23T09:17:26.318" v="5367" actId="164"/>
          <ac:picMkLst>
            <pc:docMk/>
            <pc:sldMk cId="236610701" sldId="2731"/>
            <ac:picMk id="6" creationId="{B0A2D4E0-98C8-E402-421A-F04C8C179FCD}"/>
          </ac:picMkLst>
        </pc:picChg>
        <pc:picChg chg="add mod">
          <ac:chgData name="Xin Luo" userId="82312ee5779919a4" providerId="LiveId" clId="{3C4A7AF4-6488-5041-B432-D36EF53163D3}" dt="2023-02-23T09:17:22.065" v="5366" actId="164"/>
          <ac:picMkLst>
            <pc:docMk/>
            <pc:sldMk cId="236610701" sldId="2731"/>
            <ac:picMk id="23" creationId="{EDB68736-0547-1775-0EC0-381F53A99851}"/>
          </ac:picMkLst>
        </pc:picChg>
        <pc:cxnChg chg="add mod">
          <ac:chgData name="Xin Luo" userId="82312ee5779919a4" providerId="LiveId" clId="{3C4A7AF4-6488-5041-B432-D36EF53163D3}" dt="2023-02-23T09:17:26.318" v="5367" actId="164"/>
          <ac:cxnSpMkLst>
            <pc:docMk/>
            <pc:sldMk cId="236610701" sldId="2731"/>
            <ac:cxnSpMk id="20" creationId="{20EA748A-F362-CFAF-00A1-8064C2727630}"/>
          </ac:cxnSpMkLst>
        </pc:cxnChg>
        <pc:cxnChg chg="add mod">
          <ac:chgData name="Xin Luo" userId="82312ee5779919a4" providerId="LiveId" clId="{3C4A7AF4-6488-5041-B432-D36EF53163D3}" dt="2023-02-23T09:22:56.564" v="5618" actId="1582"/>
          <ac:cxnSpMkLst>
            <pc:docMk/>
            <pc:sldMk cId="236610701" sldId="2731"/>
            <ac:cxnSpMk id="28" creationId="{22ABCAC2-3896-1807-0504-ED7D00362192}"/>
          </ac:cxnSpMkLst>
        </pc:cxnChg>
        <pc:cxnChg chg="add mod">
          <ac:chgData name="Xin Luo" userId="82312ee5779919a4" providerId="LiveId" clId="{3C4A7AF4-6488-5041-B432-D36EF53163D3}" dt="2023-02-23T09:22:56.564" v="5618" actId="1582"/>
          <ac:cxnSpMkLst>
            <pc:docMk/>
            <pc:sldMk cId="236610701" sldId="2731"/>
            <ac:cxnSpMk id="31" creationId="{00341ACC-3D99-3C97-0E83-F5CD7B18B865}"/>
          </ac:cxnSpMkLst>
        </pc:cxnChg>
        <pc:cxnChg chg="add mod">
          <ac:chgData name="Xin Luo" userId="82312ee5779919a4" providerId="LiveId" clId="{3C4A7AF4-6488-5041-B432-D36EF53163D3}" dt="2023-02-23T09:23:20.010" v="5622" actId="14100"/>
          <ac:cxnSpMkLst>
            <pc:docMk/>
            <pc:sldMk cId="236610701" sldId="2731"/>
            <ac:cxnSpMk id="34" creationId="{85A86870-8686-A430-1EC5-D3515360DAE4}"/>
          </ac:cxnSpMkLst>
        </pc:cxnChg>
      </pc:sldChg>
      <pc:sldChg chg="add del">
        <pc:chgData name="Xin Luo" userId="82312ee5779919a4" providerId="LiveId" clId="{3C4A7AF4-6488-5041-B432-D36EF53163D3}" dt="2023-02-23T08:54:40.823" v="4449"/>
        <pc:sldMkLst>
          <pc:docMk/>
          <pc:sldMk cId="3607281671" sldId="2731"/>
        </pc:sldMkLst>
      </pc:sldChg>
      <pc:sldChg chg="addSp delSp modSp add mod modNotesTx">
        <pc:chgData name="Xin Luo" userId="82312ee5779919a4" providerId="LiveId" clId="{3C4A7AF4-6488-5041-B432-D36EF53163D3}" dt="2023-02-23T13:58:03.496" v="6246" actId="1076"/>
        <pc:sldMkLst>
          <pc:docMk/>
          <pc:sldMk cId="1986913413" sldId="2732"/>
        </pc:sldMkLst>
        <pc:spChg chg="mod">
          <ac:chgData name="Xin Luo" userId="82312ee5779919a4" providerId="LiveId" clId="{3C4A7AF4-6488-5041-B432-D36EF53163D3}" dt="2023-02-23T09:23:56.813" v="5638" actId="20577"/>
          <ac:spMkLst>
            <pc:docMk/>
            <pc:sldMk cId="1986913413" sldId="2732"/>
            <ac:spMk id="2" creationId="{631AADB6-C88A-D817-4683-FC087E4E240F}"/>
          </ac:spMkLst>
        </pc:spChg>
        <pc:spChg chg="add del mod">
          <ac:chgData name="Xin Luo" userId="82312ee5779919a4" providerId="LiveId" clId="{3C4A7AF4-6488-5041-B432-D36EF53163D3}" dt="2023-02-23T13:49:16.589" v="6211" actId="1036"/>
          <ac:spMkLst>
            <pc:docMk/>
            <pc:sldMk cId="1986913413" sldId="2732"/>
            <ac:spMk id="8" creationId="{BE76C63F-77AB-4EA1-EEE4-7A2884A0CA66}"/>
          </ac:spMkLst>
        </pc:spChg>
        <pc:spChg chg="add mod">
          <ac:chgData name="Xin Luo" userId="82312ee5779919a4" providerId="LiveId" clId="{3C4A7AF4-6488-5041-B432-D36EF53163D3}" dt="2023-02-23T13:39:58.827" v="6149" actId="164"/>
          <ac:spMkLst>
            <pc:docMk/>
            <pc:sldMk cId="1986913413" sldId="2732"/>
            <ac:spMk id="16" creationId="{3E7D4095-D2BB-E6C2-A00B-51E8F93D4AE6}"/>
          </ac:spMkLst>
        </pc:spChg>
        <pc:spChg chg="add mod">
          <ac:chgData name="Xin Luo" userId="82312ee5779919a4" providerId="LiveId" clId="{3C4A7AF4-6488-5041-B432-D36EF53163D3}" dt="2023-02-23T13:39:58.827" v="6149" actId="164"/>
          <ac:spMkLst>
            <pc:docMk/>
            <pc:sldMk cId="1986913413" sldId="2732"/>
            <ac:spMk id="17" creationId="{2FD57DA2-ED22-9246-7698-C699E342AAED}"/>
          </ac:spMkLst>
        </pc:spChg>
        <pc:spChg chg="add mod">
          <ac:chgData name="Xin Luo" userId="82312ee5779919a4" providerId="LiveId" clId="{3C4A7AF4-6488-5041-B432-D36EF53163D3}" dt="2023-02-23T13:39:58.827" v="6149" actId="164"/>
          <ac:spMkLst>
            <pc:docMk/>
            <pc:sldMk cId="1986913413" sldId="2732"/>
            <ac:spMk id="19" creationId="{2D2DD260-BF22-E834-D80F-BCFA1E042E54}"/>
          </ac:spMkLst>
        </pc:spChg>
        <pc:spChg chg="add mod">
          <ac:chgData name="Xin Luo" userId="82312ee5779919a4" providerId="LiveId" clId="{3C4A7AF4-6488-5041-B432-D36EF53163D3}" dt="2023-02-23T13:39:58.827" v="6149" actId="164"/>
          <ac:spMkLst>
            <pc:docMk/>
            <pc:sldMk cId="1986913413" sldId="2732"/>
            <ac:spMk id="21" creationId="{E8AF9E53-BC95-D1E3-82CA-CCA0B85D0BAB}"/>
          </ac:spMkLst>
        </pc:spChg>
        <pc:spChg chg="del">
          <ac:chgData name="Xin Luo" userId="82312ee5779919a4" providerId="LiveId" clId="{3C4A7AF4-6488-5041-B432-D36EF53163D3}" dt="2023-02-23T09:23:50.475" v="5626" actId="478"/>
          <ac:spMkLst>
            <pc:docMk/>
            <pc:sldMk cId="1986913413" sldId="2732"/>
            <ac:spMk id="27" creationId="{277CEA1D-ACA7-1951-68B0-9AFFF02511BD}"/>
          </ac:spMkLst>
        </pc:spChg>
        <pc:grpChg chg="del">
          <ac:chgData name="Xin Luo" userId="82312ee5779919a4" providerId="LiveId" clId="{3C4A7AF4-6488-5041-B432-D36EF53163D3}" dt="2023-02-23T09:23:46.458" v="5625" actId="478"/>
          <ac:grpSpMkLst>
            <pc:docMk/>
            <pc:sldMk cId="1986913413" sldId="2732"/>
            <ac:grpSpMk id="25" creationId="{0B21BADB-6B5A-522D-BF02-92EE6C415AC5}"/>
          </ac:grpSpMkLst>
        </pc:grpChg>
        <pc:grpChg chg="del">
          <ac:chgData name="Xin Luo" userId="82312ee5779919a4" providerId="LiveId" clId="{3C4A7AF4-6488-5041-B432-D36EF53163D3}" dt="2023-02-23T09:23:44.579" v="5624" actId="478"/>
          <ac:grpSpMkLst>
            <pc:docMk/>
            <pc:sldMk cId="1986913413" sldId="2732"/>
            <ac:grpSpMk id="26" creationId="{5B1A5EB8-5704-DE8A-ECFB-CA0887FF9903}"/>
          </ac:grpSpMkLst>
        </pc:grpChg>
        <pc:grpChg chg="add mod">
          <ac:chgData name="Xin Luo" userId="82312ee5779919a4" providerId="LiveId" clId="{3C4A7AF4-6488-5041-B432-D36EF53163D3}" dt="2023-02-23T13:39:58.827" v="6149" actId="164"/>
          <ac:grpSpMkLst>
            <pc:docMk/>
            <pc:sldMk cId="1986913413" sldId="2732"/>
            <ac:grpSpMk id="33" creationId="{1E36E9C9-B23B-0B90-084E-246D2143D484}"/>
          </ac:grpSpMkLst>
        </pc:grpChg>
        <pc:grpChg chg="del">
          <ac:chgData name="Xin Luo" userId="82312ee5779919a4" providerId="LiveId" clId="{3C4A7AF4-6488-5041-B432-D36EF53163D3}" dt="2023-02-23T09:23:50.475" v="5626" actId="478"/>
          <ac:grpSpMkLst>
            <pc:docMk/>
            <pc:sldMk cId="1986913413" sldId="2732"/>
            <ac:grpSpMk id="40" creationId="{6EB5AEC1-1519-3329-CA3D-552C73370758}"/>
          </ac:grpSpMkLst>
        </pc:grpChg>
        <pc:picChg chg="add del mod">
          <ac:chgData name="Xin Luo" userId="82312ee5779919a4" providerId="LiveId" clId="{3C4A7AF4-6488-5041-B432-D36EF53163D3}" dt="2023-02-23T13:20:09.106" v="5841" actId="478"/>
          <ac:picMkLst>
            <pc:docMk/>
            <pc:sldMk cId="1986913413" sldId="2732"/>
            <ac:picMk id="5" creationId="{0F3C6337-840A-A22F-FD29-8C76197A2702}"/>
          </ac:picMkLst>
        </pc:picChg>
        <pc:picChg chg="add del mod">
          <ac:chgData name="Xin Luo" userId="82312ee5779919a4" providerId="LiveId" clId="{3C4A7AF4-6488-5041-B432-D36EF53163D3}" dt="2023-02-23T13:27:51.021" v="5863" actId="478"/>
          <ac:picMkLst>
            <pc:docMk/>
            <pc:sldMk cId="1986913413" sldId="2732"/>
            <ac:picMk id="9" creationId="{47AF5BBB-3A60-7AF4-EF37-81EE546F448A}"/>
          </ac:picMkLst>
        </pc:picChg>
        <pc:picChg chg="add del mod">
          <ac:chgData name="Xin Luo" userId="82312ee5779919a4" providerId="LiveId" clId="{3C4A7AF4-6488-5041-B432-D36EF53163D3}" dt="2023-02-23T13:39:58.827" v="6149" actId="164"/>
          <ac:picMkLst>
            <pc:docMk/>
            <pc:sldMk cId="1986913413" sldId="2732"/>
            <ac:picMk id="12" creationId="{6D7A52DC-C29A-9A43-F4B2-B0D7F2AF1CF6}"/>
          </ac:picMkLst>
        </pc:picChg>
        <pc:picChg chg="add del mod">
          <ac:chgData name="Xin Luo" userId="82312ee5779919a4" providerId="LiveId" clId="{3C4A7AF4-6488-5041-B432-D36EF53163D3}" dt="2023-02-23T13:28:13.051" v="5873" actId="478"/>
          <ac:picMkLst>
            <pc:docMk/>
            <pc:sldMk cId="1986913413" sldId="2732"/>
            <ac:picMk id="15" creationId="{9246C021-1A0B-9FC2-CF78-BC1081966B66}"/>
          </ac:picMkLst>
        </pc:picChg>
        <pc:picChg chg="add del mod">
          <ac:chgData name="Xin Luo" userId="82312ee5779919a4" providerId="LiveId" clId="{3C4A7AF4-6488-5041-B432-D36EF53163D3}" dt="2023-02-23T13:40:02.652" v="6150" actId="478"/>
          <ac:picMkLst>
            <pc:docMk/>
            <pc:sldMk cId="1986913413" sldId="2732"/>
            <ac:picMk id="29" creationId="{762ED712-67A1-F501-F2D8-DCB0592E22F5}"/>
          </ac:picMkLst>
        </pc:picChg>
        <pc:picChg chg="add del mod">
          <ac:chgData name="Xin Luo" userId="82312ee5779919a4" providerId="LiveId" clId="{3C4A7AF4-6488-5041-B432-D36EF53163D3}" dt="2023-02-23T13:38:40.792" v="6061" actId="478"/>
          <ac:picMkLst>
            <pc:docMk/>
            <pc:sldMk cId="1986913413" sldId="2732"/>
            <ac:picMk id="32" creationId="{9F62F483-2BDD-4BAD-3328-1C24C2029096}"/>
          </ac:picMkLst>
        </pc:picChg>
        <pc:picChg chg="add del mod">
          <ac:chgData name="Xin Luo" userId="82312ee5779919a4" providerId="LiveId" clId="{3C4A7AF4-6488-5041-B432-D36EF53163D3}" dt="2023-02-23T13:57:48.638" v="6238" actId="478"/>
          <ac:picMkLst>
            <pc:docMk/>
            <pc:sldMk cId="1986913413" sldId="2732"/>
            <ac:picMk id="36" creationId="{D10FE31F-3F42-EDC5-5A69-239D66ABC871}"/>
          </ac:picMkLst>
        </pc:picChg>
        <pc:picChg chg="add mod">
          <ac:chgData name="Xin Luo" userId="82312ee5779919a4" providerId="LiveId" clId="{3C4A7AF4-6488-5041-B432-D36EF53163D3}" dt="2023-02-23T13:58:03.496" v="6246" actId="1076"/>
          <ac:picMkLst>
            <pc:docMk/>
            <pc:sldMk cId="1986913413" sldId="2732"/>
            <ac:picMk id="38" creationId="{DBB716A2-DAE4-A0CB-0685-0DD3A5848392}"/>
          </ac:picMkLst>
        </pc:picChg>
      </pc:sldChg>
      <pc:sldChg chg="addSp delSp modSp add mod">
        <pc:chgData name="Xin Luo" userId="82312ee5779919a4" providerId="LiveId" clId="{3C4A7AF4-6488-5041-B432-D36EF53163D3}" dt="2023-02-23T14:00:47.321" v="6304" actId="1076"/>
        <pc:sldMkLst>
          <pc:docMk/>
          <pc:sldMk cId="270311508" sldId="2733"/>
        </pc:sldMkLst>
        <pc:spChg chg="mod">
          <ac:chgData name="Xin Luo" userId="82312ee5779919a4" providerId="LiveId" clId="{3C4A7AF4-6488-5041-B432-D36EF53163D3}" dt="2023-02-23T13:58:33.465" v="6260" actId="14100"/>
          <ac:spMkLst>
            <pc:docMk/>
            <pc:sldMk cId="270311508" sldId="2733"/>
            <ac:spMk id="8" creationId="{BE76C63F-77AB-4EA1-EEE4-7A2884A0CA66}"/>
          </ac:spMkLst>
        </pc:spChg>
        <pc:spChg chg="add mod">
          <ac:chgData name="Xin Luo" userId="82312ee5779919a4" providerId="LiveId" clId="{3C4A7AF4-6488-5041-B432-D36EF53163D3}" dt="2023-02-23T14:00:40.779" v="6302" actId="1076"/>
          <ac:spMkLst>
            <pc:docMk/>
            <pc:sldMk cId="270311508" sldId="2733"/>
            <ac:spMk id="10" creationId="{D5E5B261-8775-C3AF-17E6-8E3B7B2EB8DD}"/>
          </ac:spMkLst>
        </pc:spChg>
        <pc:grpChg chg="del">
          <ac:chgData name="Xin Luo" userId="82312ee5779919a4" providerId="LiveId" clId="{3C4A7AF4-6488-5041-B432-D36EF53163D3}" dt="2023-02-23T13:49:30.079" v="6213" actId="478"/>
          <ac:grpSpMkLst>
            <pc:docMk/>
            <pc:sldMk cId="270311508" sldId="2733"/>
            <ac:grpSpMk id="33" creationId="{1E36E9C9-B23B-0B90-084E-246D2143D484}"/>
          </ac:grpSpMkLst>
        </pc:grpChg>
        <pc:picChg chg="add del mod">
          <ac:chgData name="Xin Luo" userId="82312ee5779919a4" providerId="LiveId" clId="{3C4A7AF4-6488-5041-B432-D36EF53163D3}" dt="2023-02-23T13:50:54.929" v="6237" actId="478"/>
          <ac:picMkLst>
            <pc:docMk/>
            <pc:sldMk cId="270311508" sldId="2733"/>
            <ac:picMk id="5" creationId="{45C11474-3B63-2E64-AA9D-2A10A27D3F65}"/>
          </ac:picMkLst>
        </pc:picChg>
        <pc:picChg chg="add mod">
          <ac:chgData name="Xin Luo" userId="82312ee5779919a4" providerId="LiveId" clId="{3C4A7AF4-6488-5041-B432-D36EF53163D3}" dt="2023-02-23T14:00:47.321" v="6304" actId="1076"/>
          <ac:picMkLst>
            <pc:docMk/>
            <pc:sldMk cId="270311508" sldId="2733"/>
            <ac:picMk id="7" creationId="{FD4880BA-9A41-FB72-F608-E8DF18426892}"/>
          </ac:picMkLst>
        </pc:picChg>
        <pc:picChg chg="del">
          <ac:chgData name="Xin Luo" userId="82312ee5779919a4" providerId="LiveId" clId="{3C4A7AF4-6488-5041-B432-D36EF53163D3}" dt="2023-02-23T13:49:30.079" v="6213" actId="478"/>
          <ac:picMkLst>
            <pc:docMk/>
            <pc:sldMk cId="270311508" sldId="2733"/>
            <ac:picMk id="36" creationId="{D10FE31F-3F42-EDC5-5A69-239D66ABC871}"/>
          </ac:picMkLst>
        </pc:picChg>
      </pc:sldChg>
      <pc:sldChg chg="addSp delSp modSp add mod">
        <pc:chgData name="Xin Luo" userId="82312ee5779919a4" providerId="LiveId" clId="{3C4A7AF4-6488-5041-B432-D36EF53163D3}" dt="2023-02-23T14:29:59.110" v="6746" actId="403"/>
        <pc:sldMkLst>
          <pc:docMk/>
          <pc:sldMk cId="3138813826" sldId="2734"/>
        </pc:sldMkLst>
        <pc:spChg chg="mod">
          <ac:chgData name="Xin Luo" userId="82312ee5779919a4" providerId="LiveId" clId="{3C4A7AF4-6488-5041-B432-D36EF53163D3}" dt="2023-02-23T14:24:45.076" v="6407" actId="20577"/>
          <ac:spMkLst>
            <pc:docMk/>
            <pc:sldMk cId="3138813826" sldId="2734"/>
            <ac:spMk id="2" creationId="{631AADB6-C88A-D817-4683-FC087E4E240F}"/>
          </ac:spMkLst>
        </pc:spChg>
        <pc:spChg chg="add del mod">
          <ac:chgData name="Xin Luo" userId="82312ee5779919a4" providerId="LiveId" clId="{3C4A7AF4-6488-5041-B432-D36EF53163D3}" dt="2023-02-23T14:29:54.827" v="6743" actId="478"/>
          <ac:spMkLst>
            <pc:docMk/>
            <pc:sldMk cId="3138813826" sldId="2734"/>
            <ac:spMk id="5" creationId="{045952CA-B870-EE0D-254E-C4F0D7559A1D}"/>
          </ac:spMkLst>
        </pc:spChg>
        <pc:spChg chg="add mod">
          <ac:chgData name="Xin Luo" userId="82312ee5779919a4" providerId="LiveId" clId="{3C4A7AF4-6488-5041-B432-D36EF53163D3}" dt="2023-02-23T14:29:59.110" v="6746" actId="403"/>
          <ac:spMkLst>
            <pc:docMk/>
            <pc:sldMk cId="3138813826" sldId="2734"/>
            <ac:spMk id="6" creationId="{7F081F01-398A-43C9-F4B4-7155679B9827}"/>
          </ac:spMkLst>
        </pc:spChg>
        <pc:spChg chg="mod">
          <ac:chgData name="Xin Luo" userId="82312ee5779919a4" providerId="LiveId" clId="{3C4A7AF4-6488-5041-B432-D36EF53163D3}" dt="2023-02-23T14:27:23.377" v="6681" actId="1076"/>
          <ac:spMkLst>
            <pc:docMk/>
            <pc:sldMk cId="3138813826" sldId="2734"/>
            <ac:spMk id="17" creationId="{9E05FFCA-3371-AF5C-381D-71D984055F5A}"/>
          </ac:spMkLst>
        </pc:spChg>
      </pc:sldChg>
      <pc:sldChg chg="addSp modSp add mod">
        <pc:chgData name="Xin Luo" userId="82312ee5779919a4" providerId="LiveId" clId="{3C4A7AF4-6488-5041-B432-D36EF53163D3}" dt="2023-02-23T14:33:30.940" v="6917" actId="1037"/>
        <pc:sldMkLst>
          <pc:docMk/>
          <pc:sldMk cId="128317883" sldId="2735"/>
        </pc:sldMkLst>
        <pc:spChg chg="add mod">
          <ac:chgData name="Xin Luo" userId="82312ee5779919a4" providerId="LiveId" clId="{3C4A7AF4-6488-5041-B432-D36EF53163D3}" dt="2023-02-23T14:33:24.596" v="6912" actId="1076"/>
          <ac:spMkLst>
            <pc:docMk/>
            <pc:sldMk cId="128317883" sldId="2735"/>
            <ac:spMk id="4" creationId="{3C988FB7-FCA7-1C11-558C-286915D478EB}"/>
          </ac:spMkLst>
        </pc:spChg>
        <pc:spChg chg="mod">
          <ac:chgData name="Xin Luo" userId="82312ee5779919a4" providerId="LiveId" clId="{3C4A7AF4-6488-5041-B432-D36EF53163D3}" dt="2023-02-23T14:30:37.592" v="6752" actId="1035"/>
          <ac:spMkLst>
            <pc:docMk/>
            <pc:sldMk cId="128317883" sldId="2735"/>
            <ac:spMk id="6" creationId="{7F081F01-398A-43C9-F4B4-7155679B9827}"/>
          </ac:spMkLst>
        </pc:spChg>
        <pc:spChg chg="mod">
          <ac:chgData name="Xin Luo" userId="82312ee5779919a4" providerId="LiveId" clId="{3C4A7AF4-6488-5041-B432-D36EF53163D3}" dt="2023-02-23T14:33:30.940" v="6917" actId="1037"/>
          <ac:spMkLst>
            <pc:docMk/>
            <pc:sldMk cId="128317883" sldId="2735"/>
            <ac:spMk id="17" creationId="{9E05FFCA-3371-AF5C-381D-71D984055F5A}"/>
          </ac:spMkLst>
        </pc:spChg>
      </pc:sldChg>
      <pc:sldChg chg="delSp add mod">
        <pc:chgData name="Xin Luo" userId="82312ee5779919a4" providerId="LiveId" clId="{3C4A7AF4-6488-5041-B432-D36EF53163D3}" dt="2023-02-23T14:33:41.327" v="6919" actId="478"/>
        <pc:sldMkLst>
          <pc:docMk/>
          <pc:sldMk cId="383906436" sldId="2736"/>
        </pc:sldMkLst>
        <pc:spChg chg="del">
          <ac:chgData name="Xin Luo" userId="82312ee5779919a4" providerId="LiveId" clId="{3C4A7AF4-6488-5041-B432-D36EF53163D3}" dt="2023-02-23T14:33:41.327" v="6919" actId="478"/>
          <ac:spMkLst>
            <pc:docMk/>
            <pc:sldMk cId="383906436" sldId="2736"/>
            <ac:spMk id="4" creationId="{3C988FB7-FCA7-1C11-558C-286915D478EB}"/>
          </ac:spMkLst>
        </pc:spChg>
        <pc:spChg chg="del">
          <ac:chgData name="Xin Luo" userId="82312ee5779919a4" providerId="LiveId" clId="{3C4A7AF4-6488-5041-B432-D36EF53163D3}" dt="2023-02-23T14:33:41.327" v="6919" actId="478"/>
          <ac:spMkLst>
            <pc:docMk/>
            <pc:sldMk cId="383906436" sldId="2736"/>
            <ac:spMk id="6" creationId="{7F081F01-398A-43C9-F4B4-7155679B9827}"/>
          </ac:spMkLst>
        </pc:spChg>
        <pc:spChg chg="del">
          <ac:chgData name="Xin Luo" userId="82312ee5779919a4" providerId="LiveId" clId="{3C4A7AF4-6488-5041-B432-D36EF53163D3}" dt="2023-02-23T14:33:41.327" v="6919" actId="478"/>
          <ac:spMkLst>
            <pc:docMk/>
            <pc:sldMk cId="383906436" sldId="2736"/>
            <ac:spMk id="17" creationId="{9E05FFCA-3371-AF5C-381D-71D984055F5A}"/>
          </ac:spMkLst>
        </pc:spChg>
      </pc:sldChg>
    </pc:docChg>
  </pc:docChgLst>
  <pc:docChgLst>
    <pc:chgData name="Xin Luo" userId="82312ee5779919a4" providerId="LiveId" clId="{03D8BE82-102E-5842-96D4-AE390DAA9372}"/>
    <pc:docChg chg="undo custSel addSld delSld modSld sldOrd">
      <pc:chgData name="Xin Luo" userId="82312ee5779919a4" providerId="LiveId" clId="{03D8BE82-102E-5842-96D4-AE390DAA9372}" dt="2024-04-20T12:05:50.515" v="8290" actId="113"/>
      <pc:docMkLst>
        <pc:docMk/>
      </pc:docMkLst>
      <pc:sldChg chg="modSp mod">
        <pc:chgData name="Xin Luo" userId="82312ee5779919a4" providerId="LiveId" clId="{03D8BE82-102E-5842-96D4-AE390DAA9372}" dt="2024-04-20T10:34:57.389" v="8043" actId="1076"/>
        <pc:sldMkLst>
          <pc:docMk/>
          <pc:sldMk cId="1576120367" sldId="2387"/>
        </pc:sldMkLst>
        <pc:spChg chg="mod">
          <ac:chgData name="Xin Luo" userId="82312ee5779919a4" providerId="LiveId" clId="{03D8BE82-102E-5842-96D4-AE390DAA9372}" dt="2024-04-20T03:55:22.594" v="2036" actId="20577"/>
          <ac:spMkLst>
            <pc:docMk/>
            <pc:sldMk cId="1576120367" sldId="2387"/>
            <ac:spMk id="5" creationId="{494DAA55-5621-28DB-D255-E0EBB6C6477B}"/>
          </ac:spMkLst>
        </pc:spChg>
        <pc:spChg chg="mod">
          <ac:chgData name="Xin Luo" userId="82312ee5779919a4" providerId="LiveId" clId="{03D8BE82-102E-5842-96D4-AE390DAA9372}" dt="2024-04-20T10:34:57.389" v="8043" actId="1076"/>
          <ac:spMkLst>
            <pc:docMk/>
            <pc:sldMk cId="1576120367" sldId="2387"/>
            <ac:spMk id="6" creationId="{00000000-0000-0000-0000-000000000000}"/>
          </ac:spMkLst>
        </pc:spChg>
        <pc:spChg chg="mod">
          <ac:chgData name="Xin Luo" userId="82312ee5779919a4" providerId="LiveId" clId="{03D8BE82-102E-5842-96D4-AE390DAA9372}" dt="2024-04-20T03:55:51.343" v="2066" actId="20577"/>
          <ac:spMkLst>
            <pc:docMk/>
            <pc:sldMk cId="1576120367" sldId="2387"/>
            <ac:spMk id="12" creationId="{00000000-0000-0000-0000-000000000000}"/>
          </ac:spMkLst>
        </pc:spChg>
        <pc:spChg chg="mod">
          <ac:chgData name="Xin Luo" userId="82312ee5779919a4" providerId="LiveId" clId="{03D8BE82-102E-5842-96D4-AE390DAA9372}" dt="2024-04-20T03:55:45.794" v="2050" actId="20577"/>
          <ac:spMkLst>
            <pc:docMk/>
            <pc:sldMk cId="1576120367" sldId="2387"/>
            <ac:spMk id="14" creationId="{00000000-0000-0000-0000-000000000000}"/>
          </ac:spMkLst>
        </pc:spChg>
      </pc:sldChg>
      <pc:sldChg chg="modSp mod">
        <pc:chgData name="Xin Luo" userId="82312ee5779919a4" providerId="LiveId" clId="{03D8BE82-102E-5842-96D4-AE390DAA9372}" dt="2024-04-20T03:55:59.526" v="2079" actId="20577"/>
        <pc:sldMkLst>
          <pc:docMk/>
          <pc:sldMk cId="2415901206" sldId="2447"/>
        </pc:sldMkLst>
        <pc:spChg chg="mod">
          <ac:chgData name="Xin Luo" userId="82312ee5779919a4" providerId="LiveId" clId="{03D8BE82-102E-5842-96D4-AE390DAA9372}" dt="2024-04-20T03:55:59.526" v="2079" actId="20577"/>
          <ac:spMkLst>
            <pc:docMk/>
            <pc:sldMk cId="2415901206" sldId="2447"/>
            <ac:spMk id="7" creationId="{00000000-0000-0000-0000-000000000000}"/>
          </ac:spMkLst>
        </pc:spChg>
      </pc:sldChg>
      <pc:sldChg chg="modSp mod">
        <pc:chgData name="Xin Luo" userId="82312ee5779919a4" providerId="LiveId" clId="{03D8BE82-102E-5842-96D4-AE390DAA9372}" dt="2024-04-17T14:37:09.890" v="68" actId="20577"/>
        <pc:sldMkLst>
          <pc:docMk/>
          <pc:sldMk cId="1658607177" sldId="2708"/>
        </pc:sldMkLst>
        <pc:spChg chg="mod">
          <ac:chgData name="Xin Luo" userId="82312ee5779919a4" providerId="LiveId" clId="{03D8BE82-102E-5842-96D4-AE390DAA9372}" dt="2024-04-17T14:36:53.196" v="29" actId="1037"/>
          <ac:spMkLst>
            <pc:docMk/>
            <pc:sldMk cId="1658607177" sldId="2708"/>
            <ac:spMk id="3" creationId="{E375549C-74EF-2C8F-6432-2C52B803FB1B}"/>
          </ac:spMkLst>
        </pc:spChg>
        <pc:spChg chg="mod">
          <ac:chgData name="Xin Luo" userId="82312ee5779919a4" providerId="LiveId" clId="{03D8BE82-102E-5842-96D4-AE390DAA9372}" dt="2024-04-17T14:37:09.890" v="68" actId="20577"/>
          <ac:spMkLst>
            <pc:docMk/>
            <pc:sldMk cId="1658607177" sldId="2708"/>
            <ac:spMk id="24" creationId="{00000000-0000-0000-0000-000000000000}"/>
          </ac:spMkLst>
        </pc:spChg>
      </pc:sldChg>
      <pc:sldChg chg="del">
        <pc:chgData name="Xin Luo" userId="82312ee5779919a4" providerId="LiveId" clId="{03D8BE82-102E-5842-96D4-AE390DAA9372}" dt="2024-04-20T09:40:07.983" v="7214" actId="2696"/>
        <pc:sldMkLst>
          <pc:docMk/>
          <pc:sldMk cId="481122590" sldId="2709"/>
        </pc:sldMkLst>
      </pc:sldChg>
      <pc:sldChg chg="del">
        <pc:chgData name="Xin Luo" userId="82312ee5779919a4" providerId="LiveId" clId="{03D8BE82-102E-5842-96D4-AE390DAA9372}" dt="2024-04-20T09:40:07.972" v="7212" actId="2696"/>
        <pc:sldMkLst>
          <pc:docMk/>
          <pc:sldMk cId="972163772" sldId="2720"/>
        </pc:sldMkLst>
      </pc:sldChg>
      <pc:sldChg chg="del">
        <pc:chgData name="Xin Luo" userId="82312ee5779919a4" providerId="LiveId" clId="{03D8BE82-102E-5842-96D4-AE390DAA9372}" dt="2024-04-20T09:40:08" v="7217" actId="2696"/>
        <pc:sldMkLst>
          <pc:docMk/>
          <pc:sldMk cId="2689695864" sldId="2721"/>
        </pc:sldMkLst>
      </pc:sldChg>
      <pc:sldChg chg="modSp mod">
        <pc:chgData name="Xin Luo" userId="82312ee5779919a4" providerId="LiveId" clId="{03D8BE82-102E-5842-96D4-AE390DAA9372}" dt="2024-04-20T10:38:11.165" v="8125" actId="1035"/>
        <pc:sldMkLst>
          <pc:docMk/>
          <pc:sldMk cId="1209572041" sldId="2722"/>
        </pc:sldMkLst>
        <pc:spChg chg="mod">
          <ac:chgData name="Xin Luo" userId="82312ee5779919a4" providerId="LiveId" clId="{03D8BE82-102E-5842-96D4-AE390DAA9372}" dt="2024-04-20T10:37:32.537" v="8116"/>
          <ac:spMkLst>
            <pc:docMk/>
            <pc:sldMk cId="1209572041" sldId="2722"/>
            <ac:spMk id="3" creationId="{00000000-0000-0000-0000-000000000000}"/>
          </ac:spMkLst>
        </pc:spChg>
        <pc:spChg chg="mod">
          <ac:chgData name="Xin Luo" userId="82312ee5779919a4" providerId="LiveId" clId="{03D8BE82-102E-5842-96D4-AE390DAA9372}" dt="2024-04-20T10:38:11.165" v="8125" actId="1035"/>
          <ac:spMkLst>
            <pc:docMk/>
            <pc:sldMk cId="1209572041" sldId="2722"/>
            <ac:spMk id="11" creationId="{53A7E693-8098-76C4-CD5D-47166ABEB164}"/>
          </ac:spMkLst>
        </pc:spChg>
        <pc:spChg chg="mod">
          <ac:chgData name="Xin Luo" userId="82312ee5779919a4" providerId="LiveId" clId="{03D8BE82-102E-5842-96D4-AE390DAA9372}" dt="2024-04-20T09:40:47.985" v="7336" actId="20577"/>
          <ac:spMkLst>
            <pc:docMk/>
            <pc:sldMk cId="1209572041" sldId="2722"/>
            <ac:spMk id="13" creationId="{303BC878-BC57-D350-27A3-F03AE48213AC}"/>
          </ac:spMkLst>
        </pc:spChg>
      </pc:sldChg>
      <pc:sldChg chg="del">
        <pc:chgData name="Xin Luo" userId="82312ee5779919a4" providerId="LiveId" clId="{03D8BE82-102E-5842-96D4-AE390DAA9372}" dt="2024-04-20T09:40:07.971" v="7211" actId="2696"/>
        <pc:sldMkLst>
          <pc:docMk/>
          <pc:sldMk cId="202264030" sldId="2750"/>
        </pc:sldMkLst>
      </pc:sldChg>
      <pc:sldChg chg="del">
        <pc:chgData name="Xin Luo" userId="82312ee5779919a4" providerId="LiveId" clId="{03D8BE82-102E-5842-96D4-AE390DAA9372}" dt="2024-04-20T09:40:08.017" v="7218" actId="2696"/>
        <pc:sldMkLst>
          <pc:docMk/>
          <pc:sldMk cId="1715888320" sldId="2751"/>
        </pc:sldMkLst>
      </pc:sldChg>
      <pc:sldChg chg="addSp delSp modSp mod ord">
        <pc:chgData name="Xin Luo" userId="82312ee5779919a4" providerId="LiveId" clId="{03D8BE82-102E-5842-96D4-AE390DAA9372}" dt="2024-04-20T10:35:51.351" v="8046" actId="14100"/>
        <pc:sldMkLst>
          <pc:docMk/>
          <pc:sldMk cId="1128013676" sldId="2752"/>
        </pc:sldMkLst>
        <pc:spChg chg="del mod">
          <ac:chgData name="Xin Luo" userId="82312ee5779919a4" providerId="LiveId" clId="{03D8BE82-102E-5842-96D4-AE390DAA9372}" dt="2024-04-17T15:06:42.614" v="800" actId="478"/>
          <ac:spMkLst>
            <pc:docMk/>
            <pc:sldMk cId="1128013676" sldId="2752"/>
            <ac:spMk id="2" creationId="{631AADB6-C88A-D817-4683-FC087E4E240F}"/>
          </ac:spMkLst>
        </pc:spChg>
        <pc:spChg chg="add mod">
          <ac:chgData name="Xin Luo" userId="82312ee5779919a4" providerId="LiveId" clId="{03D8BE82-102E-5842-96D4-AE390DAA9372}" dt="2024-04-20T10:35:51.351" v="8046" actId="14100"/>
          <ac:spMkLst>
            <pc:docMk/>
            <pc:sldMk cId="1128013676" sldId="2752"/>
            <ac:spMk id="4" creationId="{073AFBA9-AA27-5409-5726-10C2B9C266BC}"/>
          </ac:spMkLst>
        </pc:spChg>
        <pc:picChg chg="del">
          <ac:chgData name="Xin Luo" userId="82312ee5779919a4" providerId="LiveId" clId="{03D8BE82-102E-5842-96D4-AE390DAA9372}" dt="2024-04-17T14:40:40.357" v="180" actId="478"/>
          <ac:picMkLst>
            <pc:docMk/>
            <pc:sldMk cId="1128013676" sldId="2752"/>
            <ac:picMk id="5" creationId="{9368162D-30D8-AEDE-1FB0-65FF53458102}"/>
          </ac:picMkLst>
        </pc:picChg>
      </pc:sldChg>
      <pc:sldChg chg="del">
        <pc:chgData name="Xin Luo" userId="82312ee5779919a4" providerId="LiveId" clId="{03D8BE82-102E-5842-96D4-AE390DAA9372}" dt="2024-04-20T09:40:07.968" v="7210" actId="2696"/>
        <pc:sldMkLst>
          <pc:docMk/>
          <pc:sldMk cId="2065670701" sldId="2753"/>
        </pc:sldMkLst>
      </pc:sldChg>
      <pc:sldChg chg="del">
        <pc:chgData name="Xin Luo" userId="82312ee5779919a4" providerId="LiveId" clId="{03D8BE82-102E-5842-96D4-AE390DAA9372}" dt="2024-04-20T09:40:07.990" v="7215" actId="2696"/>
        <pc:sldMkLst>
          <pc:docMk/>
          <pc:sldMk cId="3203813031" sldId="2754"/>
        </pc:sldMkLst>
      </pc:sldChg>
      <pc:sldChg chg="del">
        <pc:chgData name="Xin Luo" userId="82312ee5779919a4" providerId="LiveId" clId="{03D8BE82-102E-5842-96D4-AE390DAA9372}" dt="2024-04-20T09:40:07.981" v="7213" actId="2696"/>
        <pc:sldMkLst>
          <pc:docMk/>
          <pc:sldMk cId="2856540524" sldId="2755"/>
        </pc:sldMkLst>
      </pc:sldChg>
      <pc:sldChg chg="del">
        <pc:chgData name="Xin Luo" userId="82312ee5779919a4" providerId="LiveId" clId="{03D8BE82-102E-5842-96D4-AE390DAA9372}" dt="2024-04-20T09:40:07.998" v="7216" actId="2696"/>
        <pc:sldMkLst>
          <pc:docMk/>
          <pc:sldMk cId="423236720" sldId="2756"/>
        </pc:sldMkLst>
      </pc:sldChg>
      <pc:sldChg chg="modSp add mod">
        <pc:chgData name="Xin Luo" userId="82312ee5779919a4" providerId="LiveId" clId="{03D8BE82-102E-5842-96D4-AE390DAA9372}" dt="2024-04-17T14:37:31.166" v="101" actId="20577"/>
        <pc:sldMkLst>
          <pc:docMk/>
          <pc:sldMk cId="3594082873" sldId="2757"/>
        </pc:sldMkLst>
        <pc:spChg chg="mod">
          <ac:chgData name="Xin Luo" userId="82312ee5779919a4" providerId="LiveId" clId="{03D8BE82-102E-5842-96D4-AE390DAA9372}" dt="2024-04-17T14:37:31.166" v="101" actId="20577"/>
          <ac:spMkLst>
            <pc:docMk/>
            <pc:sldMk cId="3594082873" sldId="2757"/>
            <ac:spMk id="24" creationId="{00000000-0000-0000-0000-000000000000}"/>
          </ac:spMkLst>
        </pc:spChg>
      </pc:sldChg>
      <pc:sldChg chg="add del setBg">
        <pc:chgData name="Xin Luo" userId="82312ee5779919a4" providerId="LiveId" clId="{03D8BE82-102E-5842-96D4-AE390DAA9372}" dt="2024-04-17T14:37:16.288" v="70"/>
        <pc:sldMkLst>
          <pc:docMk/>
          <pc:sldMk cId="3674459774" sldId="2757"/>
        </pc:sldMkLst>
      </pc:sldChg>
      <pc:sldChg chg="add del">
        <pc:chgData name="Xin Luo" userId="82312ee5779919a4" providerId="LiveId" clId="{03D8BE82-102E-5842-96D4-AE390DAA9372}" dt="2024-04-20T03:54:07.994" v="1998" actId="2696"/>
        <pc:sldMkLst>
          <pc:docMk/>
          <pc:sldMk cId="1187686111" sldId="2758"/>
        </pc:sldMkLst>
      </pc:sldChg>
      <pc:sldChg chg="addSp delSp modSp add mod">
        <pc:chgData name="Xin Luo" userId="82312ee5779919a4" providerId="LiveId" clId="{03D8BE82-102E-5842-96D4-AE390DAA9372}" dt="2024-04-20T10:36:11.167" v="8064" actId="20577"/>
        <pc:sldMkLst>
          <pc:docMk/>
          <pc:sldMk cId="1435648802" sldId="2759"/>
        </pc:sldMkLst>
        <pc:spChg chg="mod">
          <ac:chgData name="Xin Luo" userId="82312ee5779919a4" providerId="LiveId" clId="{03D8BE82-102E-5842-96D4-AE390DAA9372}" dt="2024-04-17T15:26:27.263" v="859" actId="1076"/>
          <ac:spMkLst>
            <pc:docMk/>
            <pc:sldMk cId="1435648802" sldId="2759"/>
            <ac:spMk id="2" creationId="{631AADB6-C88A-D817-4683-FC087E4E240F}"/>
          </ac:spMkLst>
        </pc:spChg>
        <pc:spChg chg="mod">
          <ac:chgData name="Xin Luo" userId="82312ee5779919a4" providerId="LiveId" clId="{03D8BE82-102E-5842-96D4-AE390DAA9372}" dt="2024-04-20T10:36:11.167" v="8064" actId="20577"/>
          <ac:spMkLst>
            <pc:docMk/>
            <pc:sldMk cId="1435648802" sldId="2759"/>
            <ac:spMk id="3" creationId="{00000000-0000-0000-0000-000000000000}"/>
          </ac:spMkLst>
        </pc:spChg>
        <pc:spChg chg="add del mod">
          <ac:chgData name="Xin Luo" userId="82312ee5779919a4" providerId="LiveId" clId="{03D8BE82-102E-5842-96D4-AE390DAA9372}" dt="2024-04-17T15:26:01.534" v="834" actId="478"/>
          <ac:spMkLst>
            <pc:docMk/>
            <pc:sldMk cId="1435648802" sldId="2759"/>
            <ac:spMk id="4" creationId="{C8E579D5-5B64-1546-AEC5-2808272E98F5}"/>
          </ac:spMkLst>
        </pc:spChg>
        <pc:spChg chg="add mod">
          <ac:chgData name="Xin Luo" userId="82312ee5779919a4" providerId="LiveId" clId="{03D8BE82-102E-5842-96D4-AE390DAA9372}" dt="2024-04-20T03:53:12.084" v="1992" actId="255"/>
          <ac:spMkLst>
            <pc:docMk/>
            <pc:sldMk cId="1435648802" sldId="2759"/>
            <ac:spMk id="6" creationId="{962B23DE-665D-892B-931F-1A01E28F4BA2}"/>
          </ac:spMkLst>
        </pc:spChg>
        <pc:spChg chg="add mod">
          <ac:chgData name="Xin Luo" userId="82312ee5779919a4" providerId="LiveId" clId="{03D8BE82-102E-5842-96D4-AE390DAA9372}" dt="2024-04-20T03:53:21.511" v="1994" actId="1076"/>
          <ac:spMkLst>
            <pc:docMk/>
            <pc:sldMk cId="1435648802" sldId="2759"/>
            <ac:spMk id="7" creationId="{3DC73F52-8630-3936-0F04-2680DDF7D3C8}"/>
          </ac:spMkLst>
        </pc:spChg>
        <pc:picChg chg="add mod">
          <ac:chgData name="Xin Luo" userId="82312ee5779919a4" providerId="LiveId" clId="{03D8BE82-102E-5842-96D4-AE390DAA9372}" dt="2024-04-20T03:53:30.130" v="1997" actId="1076"/>
          <ac:picMkLst>
            <pc:docMk/>
            <pc:sldMk cId="1435648802" sldId="2759"/>
            <ac:picMk id="4" creationId="{F38BA0B6-8311-D710-C786-3602D26C25B6}"/>
          </ac:picMkLst>
        </pc:picChg>
        <pc:picChg chg="del mod">
          <ac:chgData name="Xin Luo" userId="82312ee5779919a4" providerId="LiveId" clId="{03D8BE82-102E-5842-96D4-AE390DAA9372}" dt="2024-04-17T15:35:35.599" v="1681" actId="478"/>
          <ac:picMkLst>
            <pc:docMk/>
            <pc:sldMk cId="1435648802" sldId="2759"/>
            <ac:picMk id="5" creationId="{9368162D-30D8-AEDE-1FB0-65FF53458102}"/>
          </ac:picMkLst>
        </pc:picChg>
      </pc:sldChg>
      <pc:sldChg chg="addSp delSp modSp add mod">
        <pc:chgData name="Xin Luo" userId="82312ee5779919a4" providerId="LiveId" clId="{03D8BE82-102E-5842-96D4-AE390DAA9372}" dt="2024-04-20T10:36:17.786" v="8065"/>
        <pc:sldMkLst>
          <pc:docMk/>
          <pc:sldMk cId="1666585532" sldId="2760"/>
        </pc:sldMkLst>
        <pc:spChg chg="mod">
          <ac:chgData name="Xin Luo" userId="82312ee5779919a4" providerId="LiveId" clId="{03D8BE82-102E-5842-96D4-AE390DAA9372}" dt="2024-04-20T10:36:17.786" v="8065"/>
          <ac:spMkLst>
            <pc:docMk/>
            <pc:sldMk cId="1666585532" sldId="2760"/>
            <ac:spMk id="3" creationId="{00000000-0000-0000-0000-000000000000}"/>
          </ac:spMkLst>
        </pc:spChg>
        <pc:spChg chg="add mod">
          <ac:chgData name="Xin Luo" userId="82312ee5779919a4" providerId="LiveId" clId="{03D8BE82-102E-5842-96D4-AE390DAA9372}" dt="2024-04-20T03:52:18.975" v="1975" actId="14100"/>
          <ac:spMkLst>
            <pc:docMk/>
            <pc:sldMk cId="1666585532" sldId="2760"/>
            <ac:spMk id="6" creationId="{88165BBC-4B6C-D110-B323-A083CEFFC0D0}"/>
          </ac:spMkLst>
        </pc:spChg>
        <pc:spChg chg="mod">
          <ac:chgData name="Xin Luo" userId="82312ee5779919a4" providerId="LiveId" clId="{03D8BE82-102E-5842-96D4-AE390DAA9372}" dt="2024-04-20T03:52:28.719" v="1978" actId="255"/>
          <ac:spMkLst>
            <pc:docMk/>
            <pc:sldMk cId="1666585532" sldId="2760"/>
            <ac:spMk id="7" creationId="{3DC73F52-8630-3936-0F04-2680DDF7D3C8}"/>
          </ac:spMkLst>
        </pc:spChg>
        <pc:picChg chg="add del mod">
          <ac:chgData name="Xin Luo" userId="82312ee5779919a4" providerId="LiveId" clId="{03D8BE82-102E-5842-96D4-AE390DAA9372}" dt="2024-04-20T03:42:55.889" v="1740" actId="478"/>
          <ac:picMkLst>
            <pc:docMk/>
            <pc:sldMk cId="1666585532" sldId="2760"/>
            <ac:picMk id="4" creationId="{6BFD6240-B7C4-71A1-DA17-1E942CB8DCBB}"/>
          </ac:picMkLst>
        </pc:picChg>
        <pc:picChg chg="add mod">
          <ac:chgData name="Xin Luo" userId="82312ee5779919a4" providerId="LiveId" clId="{03D8BE82-102E-5842-96D4-AE390DAA9372}" dt="2024-04-20T03:52:11.250" v="1972" actId="1076"/>
          <ac:picMkLst>
            <pc:docMk/>
            <pc:sldMk cId="1666585532" sldId="2760"/>
            <ac:picMk id="1026" creationId="{E2A70009-91D7-A696-27E7-E046F21F93E0}"/>
          </ac:picMkLst>
        </pc:picChg>
      </pc:sldChg>
      <pc:sldChg chg="modSp add mod">
        <pc:chgData name="Xin Luo" userId="82312ee5779919a4" providerId="LiveId" clId="{03D8BE82-102E-5842-96D4-AE390DAA9372}" dt="2024-04-20T10:36:23.695" v="8069" actId="20577"/>
        <pc:sldMkLst>
          <pc:docMk/>
          <pc:sldMk cId="4141385002" sldId="2761"/>
        </pc:sldMkLst>
        <pc:spChg chg="mod">
          <ac:chgData name="Xin Luo" userId="82312ee5779919a4" providerId="LiveId" clId="{03D8BE82-102E-5842-96D4-AE390DAA9372}" dt="2024-04-20T10:36:23.695" v="8069" actId="20577"/>
          <ac:spMkLst>
            <pc:docMk/>
            <pc:sldMk cId="4141385002" sldId="2761"/>
            <ac:spMk id="7" creationId="{00000000-0000-0000-0000-000000000000}"/>
          </ac:spMkLst>
        </pc:spChg>
      </pc:sldChg>
      <pc:sldChg chg="addSp delSp modSp add mod modNotesTx">
        <pc:chgData name="Xin Luo" userId="82312ee5779919a4" providerId="LiveId" clId="{03D8BE82-102E-5842-96D4-AE390DAA9372}" dt="2024-04-20T10:36:36.092" v="8082"/>
        <pc:sldMkLst>
          <pc:docMk/>
          <pc:sldMk cId="494802392" sldId="2762"/>
        </pc:sldMkLst>
        <pc:spChg chg="del">
          <ac:chgData name="Xin Luo" userId="82312ee5779919a4" providerId="LiveId" clId="{03D8BE82-102E-5842-96D4-AE390DAA9372}" dt="2024-04-20T04:05:24.049" v="2113" actId="478"/>
          <ac:spMkLst>
            <pc:docMk/>
            <pc:sldMk cId="494802392" sldId="2762"/>
            <ac:spMk id="2" creationId="{631AADB6-C88A-D817-4683-FC087E4E240F}"/>
          </ac:spMkLst>
        </pc:spChg>
        <pc:spChg chg="mod">
          <ac:chgData name="Xin Luo" userId="82312ee5779919a4" providerId="LiveId" clId="{03D8BE82-102E-5842-96D4-AE390DAA9372}" dt="2024-04-20T10:36:36.092" v="8082"/>
          <ac:spMkLst>
            <pc:docMk/>
            <pc:sldMk cId="494802392" sldId="2762"/>
            <ac:spMk id="3" creationId="{00000000-0000-0000-0000-000000000000}"/>
          </ac:spMkLst>
        </pc:spChg>
        <pc:spChg chg="add del mod">
          <ac:chgData name="Xin Luo" userId="82312ee5779919a4" providerId="LiveId" clId="{03D8BE82-102E-5842-96D4-AE390DAA9372}" dt="2024-04-20T04:13:07.630" v="2361"/>
          <ac:spMkLst>
            <pc:docMk/>
            <pc:sldMk cId="494802392" sldId="2762"/>
            <ac:spMk id="4" creationId="{00F852D3-C55A-4435-2706-9E9F1D5B8832}"/>
          </ac:spMkLst>
        </pc:spChg>
        <pc:spChg chg="add del mod">
          <ac:chgData name="Xin Luo" userId="82312ee5779919a4" providerId="LiveId" clId="{03D8BE82-102E-5842-96D4-AE390DAA9372}" dt="2024-04-20T05:03:41.788" v="3440" actId="478"/>
          <ac:spMkLst>
            <pc:docMk/>
            <pc:sldMk cId="494802392" sldId="2762"/>
            <ac:spMk id="5" creationId="{391F20A3-5027-A054-610D-0134293D29EB}"/>
          </ac:spMkLst>
        </pc:spChg>
        <pc:spChg chg="del">
          <ac:chgData name="Xin Luo" userId="82312ee5779919a4" providerId="LiveId" clId="{03D8BE82-102E-5842-96D4-AE390DAA9372}" dt="2024-04-20T04:05:10.880" v="2101" actId="478"/>
          <ac:spMkLst>
            <pc:docMk/>
            <pc:sldMk cId="494802392" sldId="2762"/>
            <ac:spMk id="6" creationId="{88165BBC-4B6C-D110-B323-A083CEFFC0D0}"/>
          </ac:spMkLst>
        </pc:spChg>
        <pc:spChg chg="mod">
          <ac:chgData name="Xin Luo" userId="82312ee5779919a4" providerId="LiveId" clId="{03D8BE82-102E-5842-96D4-AE390DAA9372}" dt="2024-04-20T05:51:17.627" v="5248" actId="403"/>
          <ac:spMkLst>
            <pc:docMk/>
            <pc:sldMk cId="494802392" sldId="2762"/>
            <ac:spMk id="7" creationId="{3DC73F52-8630-3936-0F04-2680DDF7D3C8}"/>
          </ac:spMkLst>
        </pc:spChg>
        <pc:spChg chg="add del mod">
          <ac:chgData name="Xin Luo" userId="82312ee5779919a4" providerId="LiveId" clId="{03D8BE82-102E-5842-96D4-AE390DAA9372}" dt="2024-04-20T04:13:39.062" v="2370" actId="478"/>
          <ac:spMkLst>
            <pc:docMk/>
            <pc:sldMk cId="494802392" sldId="2762"/>
            <ac:spMk id="8" creationId="{F70A92D2-62DD-20D1-59DE-D20D781170DA}"/>
          </ac:spMkLst>
        </pc:spChg>
        <pc:picChg chg="del">
          <ac:chgData name="Xin Luo" userId="82312ee5779919a4" providerId="LiveId" clId="{03D8BE82-102E-5842-96D4-AE390DAA9372}" dt="2024-04-20T04:05:09.093" v="2100" actId="478"/>
          <ac:picMkLst>
            <pc:docMk/>
            <pc:sldMk cId="494802392" sldId="2762"/>
            <ac:picMk id="1026" creationId="{E2A70009-91D7-A696-27E7-E046F21F93E0}"/>
          </ac:picMkLst>
        </pc:picChg>
        <pc:picChg chg="add del mod">
          <ac:chgData name="Xin Luo" userId="82312ee5779919a4" providerId="LiveId" clId="{03D8BE82-102E-5842-96D4-AE390DAA9372}" dt="2024-04-20T04:13:45.508" v="2372" actId="478"/>
          <ac:picMkLst>
            <pc:docMk/>
            <pc:sldMk cId="494802392" sldId="2762"/>
            <ac:picMk id="3074" creationId="{A93D9339-5B78-DC62-8182-2422701133CC}"/>
          </ac:picMkLst>
        </pc:picChg>
      </pc:sldChg>
      <pc:sldChg chg="modSp add mod">
        <pc:chgData name="Xin Luo" userId="82312ee5779919a4" providerId="LiveId" clId="{03D8BE82-102E-5842-96D4-AE390DAA9372}" dt="2024-04-20T10:36:47.214" v="8088" actId="20577"/>
        <pc:sldMkLst>
          <pc:docMk/>
          <pc:sldMk cId="474826622" sldId="2763"/>
        </pc:sldMkLst>
        <pc:spChg chg="mod">
          <ac:chgData name="Xin Luo" userId="82312ee5779919a4" providerId="LiveId" clId="{03D8BE82-102E-5842-96D4-AE390DAA9372}" dt="2024-04-20T10:36:47.214" v="8088" actId="20577"/>
          <ac:spMkLst>
            <pc:docMk/>
            <pc:sldMk cId="474826622" sldId="2763"/>
            <ac:spMk id="7" creationId="{00000000-0000-0000-0000-000000000000}"/>
          </ac:spMkLst>
        </pc:spChg>
      </pc:sldChg>
      <pc:sldChg chg="addSp modSp add mod">
        <pc:chgData name="Xin Luo" userId="82312ee5779919a4" providerId="LiveId" clId="{03D8BE82-102E-5842-96D4-AE390DAA9372}" dt="2024-04-20T10:37:00.886" v="8108"/>
        <pc:sldMkLst>
          <pc:docMk/>
          <pc:sldMk cId="3863585509" sldId="2764"/>
        </pc:sldMkLst>
        <pc:spChg chg="mod">
          <ac:chgData name="Xin Luo" userId="82312ee5779919a4" providerId="LiveId" clId="{03D8BE82-102E-5842-96D4-AE390DAA9372}" dt="2024-04-20T10:37:00.886" v="8108"/>
          <ac:spMkLst>
            <pc:docMk/>
            <pc:sldMk cId="3863585509" sldId="2764"/>
            <ac:spMk id="3" creationId="{00000000-0000-0000-0000-000000000000}"/>
          </ac:spMkLst>
        </pc:spChg>
        <pc:spChg chg="mod">
          <ac:chgData name="Xin Luo" userId="82312ee5779919a4" providerId="LiveId" clId="{03D8BE82-102E-5842-96D4-AE390DAA9372}" dt="2024-04-20T08:45:45.920" v="6865" actId="14100"/>
          <ac:spMkLst>
            <pc:docMk/>
            <pc:sldMk cId="3863585509" sldId="2764"/>
            <ac:spMk id="7" creationId="{3DC73F52-8630-3936-0F04-2680DDF7D3C8}"/>
          </ac:spMkLst>
        </pc:spChg>
        <pc:picChg chg="add mod">
          <ac:chgData name="Xin Luo" userId="82312ee5779919a4" providerId="LiveId" clId="{03D8BE82-102E-5842-96D4-AE390DAA9372}" dt="2024-04-20T08:45:50.583" v="6867" actId="14100"/>
          <ac:picMkLst>
            <pc:docMk/>
            <pc:sldMk cId="3863585509" sldId="2764"/>
            <ac:picMk id="4" creationId="{8448FBC6-0309-9521-7678-5CC1BA45D353}"/>
          </ac:picMkLst>
        </pc:picChg>
      </pc:sldChg>
      <pc:sldChg chg="addSp delSp modSp add mod ord">
        <pc:chgData name="Xin Luo" userId="82312ee5779919a4" providerId="LiveId" clId="{03D8BE82-102E-5842-96D4-AE390DAA9372}" dt="2024-04-20T10:36:30.054" v="8081" actId="20577"/>
        <pc:sldMkLst>
          <pc:docMk/>
          <pc:sldMk cId="4055009631" sldId="2765"/>
        </pc:sldMkLst>
        <pc:spChg chg="mod">
          <ac:chgData name="Xin Luo" userId="82312ee5779919a4" providerId="LiveId" clId="{03D8BE82-102E-5842-96D4-AE390DAA9372}" dt="2024-04-20T10:36:30.054" v="8081" actId="20577"/>
          <ac:spMkLst>
            <pc:docMk/>
            <pc:sldMk cId="4055009631" sldId="2765"/>
            <ac:spMk id="3" creationId="{00000000-0000-0000-0000-000000000000}"/>
          </ac:spMkLst>
        </pc:spChg>
        <pc:spChg chg="mod">
          <ac:chgData name="Xin Luo" userId="82312ee5779919a4" providerId="LiveId" clId="{03D8BE82-102E-5842-96D4-AE390DAA9372}" dt="2024-04-20T05:51:07.371" v="5246" actId="403"/>
          <ac:spMkLst>
            <pc:docMk/>
            <pc:sldMk cId="4055009631" sldId="2765"/>
            <ac:spMk id="7" creationId="{3DC73F52-8630-3936-0F04-2680DDF7D3C8}"/>
          </ac:spMkLst>
        </pc:spChg>
        <pc:picChg chg="add del mod">
          <ac:chgData name="Xin Luo" userId="82312ee5779919a4" providerId="LiveId" clId="{03D8BE82-102E-5842-96D4-AE390DAA9372}" dt="2024-04-20T05:43:55.540" v="4852" actId="478"/>
          <ac:picMkLst>
            <pc:docMk/>
            <pc:sldMk cId="4055009631" sldId="2765"/>
            <ac:picMk id="4" creationId="{9FEF0797-8ADD-A61D-44E7-F60784A7B64E}"/>
          </ac:picMkLst>
        </pc:picChg>
        <pc:picChg chg="add mod">
          <ac:chgData name="Xin Luo" userId="82312ee5779919a4" providerId="LiveId" clId="{03D8BE82-102E-5842-96D4-AE390DAA9372}" dt="2024-04-20T05:50:54.619" v="5244" actId="14100"/>
          <ac:picMkLst>
            <pc:docMk/>
            <pc:sldMk cId="4055009631" sldId="2765"/>
            <ac:picMk id="6" creationId="{B0E7E43C-293E-F898-21C5-4AFE31CA8F11}"/>
          </ac:picMkLst>
        </pc:picChg>
      </pc:sldChg>
      <pc:sldChg chg="addSp delSp modSp add mod modNotesTx">
        <pc:chgData name="Xin Luo" userId="82312ee5779919a4" providerId="LiveId" clId="{03D8BE82-102E-5842-96D4-AE390DAA9372}" dt="2024-04-20T10:36:42.029" v="8083"/>
        <pc:sldMkLst>
          <pc:docMk/>
          <pc:sldMk cId="2576220137" sldId="2766"/>
        </pc:sldMkLst>
        <pc:spChg chg="mod">
          <ac:chgData name="Xin Luo" userId="82312ee5779919a4" providerId="LiveId" clId="{03D8BE82-102E-5842-96D4-AE390DAA9372}" dt="2024-04-20T10:36:42.029" v="8083"/>
          <ac:spMkLst>
            <pc:docMk/>
            <pc:sldMk cId="2576220137" sldId="2766"/>
            <ac:spMk id="3" creationId="{00000000-0000-0000-0000-000000000000}"/>
          </ac:spMkLst>
        </pc:spChg>
        <pc:spChg chg="mod">
          <ac:chgData name="Xin Luo" userId="82312ee5779919a4" providerId="LiveId" clId="{03D8BE82-102E-5842-96D4-AE390DAA9372}" dt="2024-04-20T06:05:15.497" v="5443"/>
          <ac:spMkLst>
            <pc:docMk/>
            <pc:sldMk cId="2576220137" sldId="2766"/>
            <ac:spMk id="6" creationId="{7CC583DC-27CF-2628-8425-2BFBD8D24032}"/>
          </ac:spMkLst>
        </pc:spChg>
        <pc:spChg chg="mod">
          <ac:chgData name="Xin Luo" userId="82312ee5779919a4" providerId="LiveId" clId="{03D8BE82-102E-5842-96D4-AE390DAA9372}" dt="2024-04-20T06:07:22.104" v="5473" actId="14100"/>
          <ac:spMkLst>
            <pc:docMk/>
            <pc:sldMk cId="2576220137" sldId="2766"/>
            <ac:spMk id="7" creationId="{3DC73F52-8630-3936-0F04-2680DDF7D3C8}"/>
          </ac:spMkLst>
        </pc:spChg>
        <pc:spChg chg="mod">
          <ac:chgData name="Xin Luo" userId="82312ee5779919a4" providerId="LiveId" clId="{03D8BE82-102E-5842-96D4-AE390DAA9372}" dt="2024-04-20T06:05:15.497" v="5443"/>
          <ac:spMkLst>
            <pc:docMk/>
            <pc:sldMk cId="2576220137" sldId="2766"/>
            <ac:spMk id="10" creationId="{275BA661-CE1A-C831-D58F-DC86728B736A}"/>
          </ac:spMkLst>
        </pc:spChg>
        <pc:spChg chg="mod">
          <ac:chgData name="Xin Luo" userId="82312ee5779919a4" providerId="LiveId" clId="{03D8BE82-102E-5842-96D4-AE390DAA9372}" dt="2024-04-20T06:05:15.497" v="5443"/>
          <ac:spMkLst>
            <pc:docMk/>
            <pc:sldMk cId="2576220137" sldId="2766"/>
            <ac:spMk id="13" creationId="{69FDA1A6-F072-5A6D-11EC-D44983009081}"/>
          </ac:spMkLst>
        </pc:spChg>
        <pc:spChg chg="mod">
          <ac:chgData name="Xin Luo" userId="82312ee5779919a4" providerId="LiveId" clId="{03D8BE82-102E-5842-96D4-AE390DAA9372}" dt="2024-04-20T06:05:15.497" v="5443"/>
          <ac:spMkLst>
            <pc:docMk/>
            <pc:sldMk cId="2576220137" sldId="2766"/>
            <ac:spMk id="16" creationId="{A7B23D92-5318-93BB-DD30-9EF455846D86}"/>
          </ac:spMkLst>
        </pc:spChg>
        <pc:spChg chg="mod">
          <ac:chgData name="Xin Luo" userId="82312ee5779919a4" providerId="LiveId" clId="{03D8BE82-102E-5842-96D4-AE390DAA9372}" dt="2024-04-20T06:05:15.497" v="5443"/>
          <ac:spMkLst>
            <pc:docMk/>
            <pc:sldMk cId="2576220137" sldId="2766"/>
            <ac:spMk id="18" creationId="{2F61B8D1-E685-0C22-9788-A19ED9F299EC}"/>
          </ac:spMkLst>
        </pc:spChg>
        <pc:spChg chg="mod">
          <ac:chgData name="Xin Luo" userId="82312ee5779919a4" providerId="LiveId" clId="{03D8BE82-102E-5842-96D4-AE390DAA9372}" dt="2024-04-20T06:05:15.497" v="5443"/>
          <ac:spMkLst>
            <pc:docMk/>
            <pc:sldMk cId="2576220137" sldId="2766"/>
            <ac:spMk id="20" creationId="{49204F76-2A32-03B4-0984-6BCDC18D8384}"/>
          </ac:spMkLst>
        </pc:spChg>
        <pc:spChg chg="add mod">
          <ac:chgData name="Xin Luo" userId="82312ee5779919a4" providerId="LiveId" clId="{03D8BE82-102E-5842-96D4-AE390DAA9372}" dt="2024-04-20T06:07:49.402" v="5493" actId="113"/>
          <ac:spMkLst>
            <pc:docMk/>
            <pc:sldMk cId="2576220137" sldId="2766"/>
            <ac:spMk id="22" creationId="{C8AE29E5-016E-3D39-65E9-F950BA236AF7}"/>
          </ac:spMkLst>
        </pc:spChg>
        <pc:grpChg chg="add mod">
          <ac:chgData name="Xin Luo" userId="82312ee5779919a4" providerId="LiveId" clId="{03D8BE82-102E-5842-96D4-AE390DAA9372}" dt="2024-04-20T06:07:24.289" v="5474" actId="1076"/>
          <ac:grpSpMkLst>
            <pc:docMk/>
            <pc:sldMk cId="2576220137" sldId="2766"/>
            <ac:grpSpMk id="5" creationId="{CF7788B2-BD8B-AD79-E75D-33596031297D}"/>
          </ac:grpSpMkLst>
        </pc:grpChg>
        <pc:grpChg chg="add mod">
          <ac:chgData name="Xin Luo" userId="82312ee5779919a4" providerId="LiveId" clId="{03D8BE82-102E-5842-96D4-AE390DAA9372}" dt="2024-04-20T06:07:26.638" v="5475" actId="1076"/>
          <ac:grpSpMkLst>
            <pc:docMk/>
            <pc:sldMk cId="2576220137" sldId="2766"/>
            <ac:grpSpMk id="14" creationId="{E3F4E922-AEAB-6C6A-61F0-F869A3EA56B2}"/>
          </ac:grpSpMkLst>
        </pc:grpChg>
        <pc:picChg chg="add del mod modCrop">
          <ac:chgData name="Xin Luo" userId="82312ee5779919a4" providerId="LiveId" clId="{03D8BE82-102E-5842-96D4-AE390DAA9372}" dt="2024-04-20T06:05:14.878" v="5442" actId="478"/>
          <ac:picMkLst>
            <pc:docMk/>
            <pc:sldMk cId="2576220137" sldId="2766"/>
            <ac:picMk id="4" creationId="{71CA1A8A-01FB-3274-03E9-EC3D07EC9177}"/>
          </ac:picMkLst>
        </pc:picChg>
        <pc:cxnChg chg="mod">
          <ac:chgData name="Xin Luo" userId="82312ee5779919a4" providerId="LiveId" clId="{03D8BE82-102E-5842-96D4-AE390DAA9372}" dt="2024-04-20T06:05:15.497" v="5443"/>
          <ac:cxnSpMkLst>
            <pc:docMk/>
            <pc:sldMk cId="2576220137" sldId="2766"/>
            <ac:cxnSpMk id="8" creationId="{AE5B8511-6510-1A89-3485-7FC27C0E7DA9}"/>
          </ac:cxnSpMkLst>
        </pc:cxnChg>
        <pc:cxnChg chg="mod">
          <ac:chgData name="Xin Luo" userId="82312ee5779919a4" providerId="LiveId" clId="{03D8BE82-102E-5842-96D4-AE390DAA9372}" dt="2024-04-20T06:05:15.497" v="5443"/>
          <ac:cxnSpMkLst>
            <pc:docMk/>
            <pc:sldMk cId="2576220137" sldId="2766"/>
            <ac:cxnSpMk id="9" creationId="{46CC3551-E177-B317-527C-53AA8A822065}"/>
          </ac:cxnSpMkLst>
        </pc:cxnChg>
        <pc:cxnChg chg="mod">
          <ac:chgData name="Xin Luo" userId="82312ee5779919a4" providerId="LiveId" clId="{03D8BE82-102E-5842-96D4-AE390DAA9372}" dt="2024-04-20T06:05:15.497" v="5443"/>
          <ac:cxnSpMkLst>
            <pc:docMk/>
            <pc:sldMk cId="2576220137" sldId="2766"/>
            <ac:cxnSpMk id="11" creationId="{90792337-4E66-2045-F3B6-ED7DBE4C18BA}"/>
          </ac:cxnSpMkLst>
        </pc:cxnChg>
        <pc:cxnChg chg="mod">
          <ac:chgData name="Xin Luo" userId="82312ee5779919a4" providerId="LiveId" clId="{03D8BE82-102E-5842-96D4-AE390DAA9372}" dt="2024-04-20T06:05:15.497" v="5443"/>
          <ac:cxnSpMkLst>
            <pc:docMk/>
            <pc:sldMk cId="2576220137" sldId="2766"/>
            <ac:cxnSpMk id="12" creationId="{88906FF0-109C-3534-075A-D257256E590C}"/>
          </ac:cxnSpMkLst>
        </pc:cxnChg>
        <pc:cxnChg chg="mod">
          <ac:chgData name="Xin Luo" userId="82312ee5779919a4" providerId="LiveId" clId="{03D8BE82-102E-5842-96D4-AE390DAA9372}" dt="2024-04-20T06:05:15.497" v="5443"/>
          <ac:cxnSpMkLst>
            <pc:docMk/>
            <pc:sldMk cId="2576220137" sldId="2766"/>
            <ac:cxnSpMk id="15" creationId="{A6B335EC-29BA-EC4C-E723-F4D7571A16AC}"/>
          </ac:cxnSpMkLst>
        </pc:cxnChg>
        <pc:cxnChg chg="mod">
          <ac:chgData name="Xin Luo" userId="82312ee5779919a4" providerId="LiveId" clId="{03D8BE82-102E-5842-96D4-AE390DAA9372}" dt="2024-04-20T06:05:15.497" v="5443"/>
          <ac:cxnSpMkLst>
            <pc:docMk/>
            <pc:sldMk cId="2576220137" sldId="2766"/>
            <ac:cxnSpMk id="17" creationId="{411DABFD-2ED5-04EC-F637-2FCEBFC1359C}"/>
          </ac:cxnSpMkLst>
        </pc:cxnChg>
        <pc:cxnChg chg="mod">
          <ac:chgData name="Xin Luo" userId="82312ee5779919a4" providerId="LiveId" clId="{03D8BE82-102E-5842-96D4-AE390DAA9372}" dt="2024-04-20T06:05:15.497" v="5443"/>
          <ac:cxnSpMkLst>
            <pc:docMk/>
            <pc:sldMk cId="2576220137" sldId="2766"/>
            <ac:cxnSpMk id="19" creationId="{8FEED9C7-0F99-416B-284B-0CE38B36C03D}"/>
          </ac:cxnSpMkLst>
        </pc:cxnChg>
      </pc:sldChg>
      <pc:sldChg chg="delSp modSp add del mod">
        <pc:chgData name="Xin Luo" userId="82312ee5779919a4" providerId="LiveId" clId="{03D8BE82-102E-5842-96D4-AE390DAA9372}" dt="2024-04-20T05:46:45.199" v="5130" actId="2696"/>
        <pc:sldMkLst>
          <pc:docMk/>
          <pc:sldMk cId="3093686517" sldId="2767"/>
        </pc:sldMkLst>
        <pc:spChg chg="mod">
          <ac:chgData name="Xin Luo" userId="82312ee5779919a4" providerId="LiveId" clId="{03D8BE82-102E-5842-96D4-AE390DAA9372}" dt="2024-04-20T05:40:56.879" v="4848" actId="20577"/>
          <ac:spMkLst>
            <pc:docMk/>
            <pc:sldMk cId="3093686517" sldId="2767"/>
            <ac:spMk id="7" creationId="{3DC73F52-8630-3936-0F04-2680DDF7D3C8}"/>
          </ac:spMkLst>
        </pc:spChg>
        <pc:picChg chg="del">
          <ac:chgData name="Xin Luo" userId="82312ee5779919a4" providerId="LiveId" clId="{03D8BE82-102E-5842-96D4-AE390DAA9372}" dt="2024-04-20T05:40:54.739" v="4847" actId="478"/>
          <ac:picMkLst>
            <pc:docMk/>
            <pc:sldMk cId="3093686517" sldId="2767"/>
            <ac:picMk id="4" creationId="{9FEF0797-8ADD-A61D-44E7-F60784A7B64E}"/>
          </ac:picMkLst>
        </pc:picChg>
      </pc:sldChg>
      <pc:sldChg chg="modSp add mod">
        <pc:chgData name="Xin Luo" userId="82312ee5779919a4" providerId="LiveId" clId="{03D8BE82-102E-5842-96D4-AE390DAA9372}" dt="2024-04-20T10:37:04.130" v="8109"/>
        <pc:sldMkLst>
          <pc:docMk/>
          <pc:sldMk cId="3890180169" sldId="2767"/>
        </pc:sldMkLst>
        <pc:spChg chg="mod">
          <ac:chgData name="Xin Luo" userId="82312ee5779919a4" providerId="LiveId" clId="{03D8BE82-102E-5842-96D4-AE390DAA9372}" dt="2024-04-20T10:37:04.130" v="8109"/>
          <ac:spMkLst>
            <pc:docMk/>
            <pc:sldMk cId="3890180169" sldId="2767"/>
            <ac:spMk id="3" creationId="{00000000-0000-0000-0000-000000000000}"/>
          </ac:spMkLst>
        </pc:spChg>
        <pc:spChg chg="mod">
          <ac:chgData name="Xin Luo" userId="82312ee5779919a4" providerId="LiveId" clId="{03D8BE82-102E-5842-96D4-AE390DAA9372}" dt="2024-04-20T08:46:03.948" v="6868" actId="2710"/>
          <ac:spMkLst>
            <pc:docMk/>
            <pc:sldMk cId="3890180169" sldId="2767"/>
            <ac:spMk id="7" creationId="{3DC73F52-8630-3936-0F04-2680DDF7D3C8}"/>
          </ac:spMkLst>
        </pc:spChg>
      </pc:sldChg>
      <pc:sldChg chg="addSp delSp modSp add del mod">
        <pc:chgData name="Xin Luo" userId="82312ee5779919a4" providerId="LiveId" clId="{03D8BE82-102E-5842-96D4-AE390DAA9372}" dt="2024-04-20T06:07:54.146" v="5494" actId="2696"/>
        <pc:sldMkLst>
          <pc:docMk/>
          <pc:sldMk cId="2963606181" sldId="2768"/>
        </pc:sldMkLst>
        <pc:spChg chg="add del mod">
          <ac:chgData name="Xin Luo" userId="82312ee5779919a4" providerId="LiveId" clId="{03D8BE82-102E-5842-96D4-AE390DAA9372}" dt="2024-04-20T05:58:26.931" v="5287" actId="478"/>
          <ac:spMkLst>
            <pc:docMk/>
            <pc:sldMk cId="2963606181" sldId="2768"/>
            <ac:spMk id="2" creationId="{8A90DE05-9A36-DAF1-3421-D0C236869A10}"/>
          </ac:spMkLst>
        </pc:spChg>
        <pc:spChg chg="add del mod">
          <ac:chgData name="Xin Luo" userId="82312ee5779919a4" providerId="LiveId" clId="{03D8BE82-102E-5842-96D4-AE390DAA9372}" dt="2024-04-20T05:58:30.788" v="5288" actId="478"/>
          <ac:spMkLst>
            <pc:docMk/>
            <pc:sldMk cId="2963606181" sldId="2768"/>
            <ac:spMk id="5" creationId="{5BBE7F59-277A-6A94-EBE8-75A91F1F87BB}"/>
          </ac:spMkLst>
        </pc:spChg>
        <pc:spChg chg="add del mod">
          <ac:chgData name="Xin Luo" userId="82312ee5779919a4" providerId="LiveId" clId="{03D8BE82-102E-5842-96D4-AE390DAA9372}" dt="2024-04-20T05:59:20.553" v="5296" actId="478"/>
          <ac:spMkLst>
            <pc:docMk/>
            <pc:sldMk cId="2963606181" sldId="2768"/>
            <ac:spMk id="6" creationId="{59EB1FF8-8F81-1528-873E-CBC2356DEC9A}"/>
          </ac:spMkLst>
        </pc:spChg>
        <pc:spChg chg="del">
          <ac:chgData name="Xin Luo" userId="82312ee5779919a4" providerId="LiveId" clId="{03D8BE82-102E-5842-96D4-AE390DAA9372}" dt="2024-04-20T05:56:45.877" v="5259" actId="478"/>
          <ac:spMkLst>
            <pc:docMk/>
            <pc:sldMk cId="2963606181" sldId="2768"/>
            <ac:spMk id="7" creationId="{3DC73F52-8630-3936-0F04-2680DDF7D3C8}"/>
          </ac:spMkLst>
        </pc:spChg>
        <pc:spChg chg="add mod">
          <ac:chgData name="Xin Luo" userId="82312ee5779919a4" providerId="LiveId" clId="{03D8BE82-102E-5842-96D4-AE390DAA9372}" dt="2024-04-20T06:05:10.724" v="5441" actId="164"/>
          <ac:spMkLst>
            <pc:docMk/>
            <pc:sldMk cId="2963606181" sldId="2768"/>
            <ac:spMk id="10" creationId="{09CE2E7F-B3B8-2A69-770A-D3FC2F5497CD}"/>
          </ac:spMkLst>
        </pc:spChg>
        <pc:spChg chg="add mod">
          <ac:chgData name="Xin Luo" userId="82312ee5779919a4" providerId="LiveId" clId="{03D8BE82-102E-5842-96D4-AE390DAA9372}" dt="2024-04-20T06:05:10.724" v="5441" actId="164"/>
          <ac:spMkLst>
            <pc:docMk/>
            <pc:sldMk cId="2963606181" sldId="2768"/>
            <ac:spMk id="20" creationId="{2BCE25B3-A276-18CD-1D0F-A5C0D3626D2F}"/>
          </ac:spMkLst>
        </pc:spChg>
        <pc:spChg chg="add mod">
          <ac:chgData name="Xin Luo" userId="82312ee5779919a4" providerId="LiveId" clId="{03D8BE82-102E-5842-96D4-AE390DAA9372}" dt="2024-04-20T06:05:10.724" v="5441" actId="164"/>
          <ac:spMkLst>
            <pc:docMk/>
            <pc:sldMk cId="2963606181" sldId="2768"/>
            <ac:spMk id="23" creationId="{1BE9FC16-BFC6-D4FF-F8F7-D5E73C051993}"/>
          </ac:spMkLst>
        </pc:spChg>
        <pc:spChg chg="add mod">
          <ac:chgData name="Xin Luo" userId="82312ee5779919a4" providerId="LiveId" clId="{03D8BE82-102E-5842-96D4-AE390DAA9372}" dt="2024-04-20T06:05:02.874" v="5438" actId="164"/>
          <ac:spMkLst>
            <pc:docMk/>
            <pc:sldMk cId="2963606181" sldId="2768"/>
            <ac:spMk id="28" creationId="{EEB6AF00-E63D-0A93-10A8-91073E2CF586}"/>
          </ac:spMkLst>
        </pc:spChg>
        <pc:spChg chg="add mod">
          <ac:chgData name="Xin Luo" userId="82312ee5779919a4" providerId="LiveId" clId="{03D8BE82-102E-5842-96D4-AE390DAA9372}" dt="2024-04-20T06:05:02.874" v="5438" actId="164"/>
          <ac:spMkLst>
            <pc:docMk/>
            <pc:sldMk cId="2963606181" sldId="2768"/>
            <ac:spMk id="30" creationId="{8BB60DB3-532B-2ECB-9751-4B009A1AB96C}"/>
          </ac:spMkLst>
        </pc:spChg>
        <pc:spChg chg="add mod">
          <ac:chgData name="Xin Luo" userId="82312ee5779919a4" providerId="LiveId" clId="{03D8BE82-102E-5842-96D4-AE390DAA9372}" dt="2024-04-20T06:05:02.874" v="5438" actId="164"/>
          <ac:spMkLst>
            <pc:docMk/>
            <pc:sldMk cId="2963606181" sldId="2768"/>
            <ac:spMk id="32" creationId="{1BC3C12E-6533-DC7E-D40D-25DB4E186462}"/>
          </ac:spMkLst>
        </pc:spChg>
        <pc:grpChg chg="add mod">
          <ac:chgData name="Xin Luo" userId="82312ee5779919a4" providerId="LiveId" clId="{03D8BE82-102E-5842-96D4-AE390DAA9372}" dt="2024-04-20T06:05:02.874" v="5438" actId="164"/>
          <ac:grpSpMkLst>
            <pc:docMk/>
            <pc:sldMk cId="2963606181" sldId="2768"/>
            <ac:grpSpMk id="33" creationId="{F4EA74B2-2739-AD3F-B269-5874AF23E1D7}"/>
          </ac:grpSpMkLst>
        </pc:grpChg>
        <pc:grpChg chg="add mod">
          <ac:chgData name="Xin Luo" userId="82312ee5779919a4" providerId="LiveId" clId="{03D8BE82-102E-5842-96D4-AE390DAA9372}" dt="2024-04-20T06:05:10.724" v="5441" actId="164"/>
          <ac:grpSpMkLst>
            <pc:docMk/>
            <pc:sldMk cId="2963606181" sldId="2768"/>
            <ac:grpSpMk id="34" creationId="{CF470DED-C16A-C643-506D-521C24F573DE}"/>
          </ac:grpSpMkLst>
        </pc:grpChg>
        <pc:picChg chg="del mod">
          <ac:chgData name="Xin Luo" userId="82312ee5779919a4" providerId="LiveId" clId="{03D8BE82-102E-5842-96D4-AE390DAA9372}" dt="2024-04-20T05:58:24.981" v="5286" actId="478"/>
          <ac:picMkLst>
            <pc:docMk/>
            <pc:sldMk cId="2963606181" sldId="2768"/>
            <ac:picMk id="4" creationId="{71CA1A8A-01FB-3274-03E9-EC3D07EC9177}"/>
          </ac:picMkLst>
        </pc:picChg>
        <pc:picChg chg="add del mod">
          <ac:chgData name="Xin Luo" userId="82312ee5779919a4" providerId="LiveId" clId="{03D8BE82-102E-5842-96D4-AE390DAA9372}" dt="2024-04-20T06:04:53.856" v="5437" actId="478"/>
          <ac:picMkLst>
            <pc:docMk/>
            <pc:sldMk cId="2963606181" sldId="2768"/>
            <ac:picMk id="9" creationId="{C0D3ECE6-A64C-8D05-99BD-0E0951A53EC8}"/>
          </ac:picMkLst>
        </pc:picChg>
        <pc:cxnChg chg="add mod">
          <ac:chgData name="Xin Luo" userId="82312ee5779919a4" providerId="LiveId" clId="{03D8BE82-102E-5842-96D4-AE390DAA9372}" dt="2024-04-20T06:05:10.724" v="5441" actId="164"/>
          <ac:cxnSpMkLst>
            <pc:docMk/>
            <pc:sldMk cId="2963606181" sldId="2768"/>
            <ac:cxnSpMk id="12" creationId="{7AC502FC-6C3E-4B43-D474-70192CC19AC7}"/>
          </ac:cxnSpMkLst>
        </pc:cxnChg>
        <pc:cxnChg chg="add mod">
          <ac:chgData name="Xin Luo" userId="82312ee5779919a4" providerId="LiveId" clId="{03D8BE82-102E-5842-96D4-AE390DAA9372}" dt="2024-04-20T06:05:10.724" v="5441" actId="164"/>
          <ac:cxnSpMkLst>
            <pc:docMk/>
            <pc:sldMk cId="2963606181" sldId="2768"/>
            <ac:cxnSpMk id="15" creationId="{F8F56B68-DF64-3451-FB13-2FAAA350FCCB}"/>
          </ac:cxnSpMkLst>
        </pc:cxnChg>
        <pc:cxnChg chg="add mod">
          <ac:chgData name="Xin Luo" userId="82312ee5779919a4" providerId="LiveId" clId="{03D8BE82-102E-5842-96D4-AE390DAA9372}" dt="2024-04-20T06:05:10.724" v="5441" actId="164"/>
          <ac:cxnSpMkLst>
            <pc:docMk/>
            <pc:sldMk cId="2963606181" sldId="2768"/>
            <ac:cxnSpMk id="21" creationId="{B02ABEF5-690F-A230-138A-DDB8921EF8CB}"/>
          </ac:cxnSpMkLst>
        </pc:cxnChg>
        <pc:cxnChg chg="add mod">
          <ac:chgData name="Xin Luo" userId="82312ee5779919a4" providerId="LiveId" clId="{03D8BE82-102E-5842-96D4-AE390DAA9372}" dt="2024-04-20T06:05:10.724" v="5441" actId="164"/>
          <ac:cxnSpMkLst>
            <pc:docMk/>
            <pc:sldMk cId="2963606181" sldId="2768"/>
            <ac:cxnSpMk id="22" creationId="{7E017A09-397B-ACC6-2E54-368BC7D3992C}"/>
          </ac:cxnSpMkLst>
        </pc:cxnChg>
        <pc:cxnChg chg="add mod">
          <ac:chgData name="Xin Luo" userId="82312ee5779919a4" providerId="LiveId" clId="{03D8BE82-102E-5842-96D4-AE390DAA9372}" dt="2024-04-20T06:05:02.874" v="5438" actId="164"/>
          <ac:cxnSpMkLst>
            <pc:docMk/>
            <pc:sldMk cId="2963606181" sldId="2768"/>
            <ac:cxnSpMk id="25" creationId="{1125B459-06BC-F10B-C8C9-7816483804BE}"/>
          </ac:cxnSpMkLst>
        </pc:cxnChg>
        <pc:cxnChg chg="add mod">
          <ac:chgData name="Xin Luo" userId="82312ee5779919a4" providerId="LiveId" clId="{03D8BE82-102E-5842-96D4-AE390DAA9372}" dt="2024-04-20T06:05:02.874" v="5438" actId="164"/>
          <ac:cxnSpMkLst>
            <pc:docMk/>
            <pc:sldMk cId="2963606181" sldId="2768"/>
            <ac:cxnSpMk id="29" creationId="{FEF69BAF-152B-9CB0-D2AE-4F56479F4055}"/>
          </ac:cxnSpMkLst>
        </pc:cxnChg>
        <pc:cxnChg chg="add mod">
          <ac:chgData name="Xin Luo" userId="82312ee5779919a4" providerId="LiveId" clId="{03D8BE82-102E-5842-96D4-AE390DAA9372}" dt="2024-04-20T06:05:02.874" v="5438" actId="164"/>
          <ac:cxnSpMkLst>
            <pc:docMk/>
            <pc:sldMk cId="2963606181" sldId="2768"/>
            <ac:cxnSpMk id="31" creationId="{97EEDC1B-E1CC-FD4B-C435-7E9DF7F2A4C0}"/>
          </ac:cxnSpMkLst>
        </pc:cxnChg>
      </pc:sldChg>
      <pc:sldChg chg="addSp delSp modSp add mod">
        <pc:chgData name="Xin Luo" userId="82312ee5779919a4" providerId="LiveId" clId="{03D8BE82-102E-5842-96D4-AE390DAA9372}" dt="2024-04-20T10:36:55.159" v="8107" actId="20577"/>
        <pc:sldMkLst>
          <pc:docMk/>
          <pc:sldMk cId="3254934158" sldId="2768"/>
        </pc:sldMkLst>
        <pc:spChg chg="mod">
          <ac:chgData name="Xin Luo" userId="82312ee5779919a4" providerId="LiveId" clId="{03D8BE82-102E-5842-96D4-AE390DAA9372}" dt="2024-04-20T08:42:09.778" v="6812" actId="20577"/>
          <ac:spMkLst>
            <pc:docMk/>
            <pc:sldMk cId="3254934158" sldId="2768"/>
            <ac:spMk id="2" creationId="{631AADB6-C88A-D817-4683-FC087E4E240F}"/>
          </ac:spMkLst>
        </pc:spChg>
        <pc:spChg chg="mod">
          <ac:chgData name="Xin Luo" userId="82312ee5779919a4" providerId="LiveId" clId="{03D8BE82-102E-5842-96D4-AE390DAA9372}" dt="2024-04-20T10:36:55.159" v="8107" actId="20577"/>
          <ac:spMkLst>
            <pc:docMk/>
            <pc:sldMk cId="3254934158" sldId="2768"/>
            <ac:spMk id="3" creationId="{00000000-0000-0000-0000-000000000000}"/>
          </ac:spMkLst>
        </pc:spChg>
        <pc:spChg chg="add del mod">
          <ac:chgData name="Xin Luo" userId="82312ee5779919a4" providerId="LiveId" clId="{03D8BE82-102E-5842-96D4-AE390DAA9372}" dt="2024-04-20T07:44:53.499" v="5532" actId="478"/>
          <ac:spMkLst>
            <pc:docMk/>
            <pc:sldMk cId="3254934158" sldId="2768"/>
            <ac:spMk id="4" creationId="{F93C35E0-91A7-5606-3CFB-C8CF1264D5AE}"/>
          </ac:spMkLst>
        </pc:spChg>
        <pc:spChg chg="add del mod">
          <ac:chgData name="Xin Luo" userId="82312ee5779919a4" providerId="LiveId" clId="{03D8BE82-102E-5842-96D4-AE390DAA9372}" dt="2024-04-20T08:42:02.128" v="6795" actId="478"/>
          <ac:spMkLst>
            <pc:docMk/>
            <pc:sldMk cId="3254934158" sldId="2768"/>
            <ac:spMk id="18" creationId="{5AD5791D-6D1B-CCAC-AB01-B3CEFD9C8873}"/>
          </ac:spMkLst>
        </pc:spChg>
        <pc:spChg chg="add mod">
          <ac:chgData name="Xin Luo" userId="82312ee5779919a4" providerId="LiveId" clId="{03D8BE82-102E-5842-96D4-AE390DAA9372}" dt="2024-04-20T08:44:18.287" v="6857" actId="113"/>
          <ac:spMkLst>
            <pc:docMk/>
            <pc:sldMk cId="3254934158" sldId="2768"/>
            <ac:spMk id="20" creationId="{C77B9CDC-D93C-F229-2BCC-8467A31F3208}"/>
          </ac:spMkLst>
        </pc:spChg>
        <pc:grpChg chg="mod">
          <ac:chgData name="Xin Luo" userId="82312ee5779919a4" providerId="LiveId" clId="{03D8BE82-102E-5842-96D4-AE390DAA9372}" dt="2024-04-20T07:44:51.390" v="5530"/>
          <ac:grpSpMkLst>
            <pc:docMk/>
            <pc:sldMk cId="3254934158" sldId="2768"/>
            <ac:grpSpMk id="7" creationId="{FB42C50A-64BA-DA5F-F88A-F4F37C815DF1}"/>
          </ac:grpSpMkLst>
        </pc:grpChg>
        <pc:grpChg chg="add del mod">
          <ac:chgData name="Xin Luo" userId="82312ee5779919a4" providerId="LiveId" clId="{03D8BE82-102E-5842-96D4-AE390DAA9372}" dt="2024-04-20T08:41:59.537" v="6794" actId="478"/>
          <ac:grpSpMkLst>
            <pc:docMk/>
            <pc:sldMk cId="3254934158" sldId="2768"/>
            <ac:grpSpMk id="12" creationId="{8F49FEC3-0A3A-81CE-B4B0-D38380E2E1D1}"/>
          </ac:grpSpMkLst>
        </pc:grpChg>
        <pc:picChg chg="add mod">
          <ac:chgData name="Xin Luo" userId="82312ee5779919a4" providerId="LiveId" clId="{03D8BE82-102E-5842-96D4-AE390DAA9372}" dt="2024-04-20T07:45:09.176" v="5534"/>
          <ac:picMkLst>
            <pc:docMk/>
            <pc:sldMk cId="3254934158" sldId="2768"/>
            <ac:picMk id="8" creationId="{01FBE74F-09CF-63C4-4A13-3EE24B409D91}"/>
          </ac:picMkLst>
        </pc:picChg>
        <pc:picChg chg="add mod">
          <ac:chgData name="Xin Luo" userId="82312ee5779919a4" providerId="LiveId" clId="{03D8BE82-102E-5842-96D4-AE390DAA9372}" dt="2024-04-20T07:45:12.923" v="5536"/>
          <ac:picMkLst>
            <pc:docMk/>
            <pc:sldMk cId="3254934158" sldId="2768"/>
            <ac:picMk id="9" creationId="{2A923BFC-2BA3-13C7-FB35-102DCCA764BC}"/>
          </ac:picMkLst>
        </pc:picChg>
        <pc:picChg chg="add mod">
          <ac:chgData name="Xin Luo" userId="82312ee5779919a4" providerId="LiveId" clId="{03D8BE82-102E-5842-96D4-AE390DAA9372}" dt="2024-04-20T07:45:38.083" v="5543" actId="164"/>
          <ac:picMkLst>
            <pc:docMk/>
            <pc:sldMk cId="3254934158" sldId="2768"/>
            <ac:picMk id="11" creationId="{99203FEB-1DDA-5A61-614F-E9458D2DF842}"/>
          </ac:picMkLst>
        </pc:picChg>
        <pc:picChg chg="add del mod">
          <ac:chgData name="Xin Luo" userId="82312ee5779919a4" providerId="LiveId" clId="{03D8BE82-102E-5842-96D4-AE390DAA9372}" dt="2024-04-20T07:46:11.132" v="5553"/>
          <ac:picMkLst>
            <pc:docMk/>
            <pc:sldMk cId="3254934158" sldId="2768"/>
            <ac:picMk id="14" creationId="{64F3CF1E-8014-FBEE-D2D2-B472C14EB5B5}"/>
          </ac:picMkLst>
        </pc:picChg>
        <pc:picChg chg="add mod">
          <ac:chgData name="Xin Luo" userId="82312ee5779919a4" providerId="LiveId" clId="{03D8BE82-102E-5842-96D4-AE390DAA9372}" dt="2024-04-20T07:46:36.309" v="5562" actId="1076"/>
          <ac:picMkLst>
            <pc:docMk/>
            <pc:sldMk cId="3254934158" sldId="2768"/>
            <ac:picMk id="16" creationId="{EFE97194-B8C3-A455-C38D-73F4869CD63C}"/>
          </ac:picMkLst>
        </pc:picChg>
        <pc:picChg chg="mod">
          <ac:chgData name="Xin Luo" userId="82312ee5779919a4" providerId="LiveId" clId="{03D8BE82-102E-5842-96D4-AE390DAA9372}" dt="2024-04-20T07:45:38.083" v="5543" actId="164"/>
          <ac:picMkLst>
            <pc:docMk/>
            <pc:sldMk cId="3254934158" sldId="2768"/>
            <ac:picMk id="1026" creationId="{49818E55-CF60-98B8-4081-A70153E31B08}"/>
          </ac:picMkLst>
        </pc:picChg>
        <pc:inkChg chg="add del mod">
          <ac:chgData name="Xin Luo" userId="82312ee5779919a4" providerId="LiveId" clId="{03D8BE82-102E-5842-96D4-AE390DAA9372}" dt="2024-04-20T07:44:52.101" v="5531" actId="9405"/>
          <ac:inkMkLst>
            <pc:docMk/>
            <pc:sldMk cId="3254934158" sldId="2768"/>
            <ac:inkMk id="5" creationId="{69725E02-982A-FF32-C0C7-1E2A9CE9698F}"/>
          </ac:inkMkLst>
        </pc:inkChg>
        <pc:inkChg chg="add del mod">
          <ac:chgData name="Xin Luo" userId="82312ee5779919a4" providerId="LiveId" clId="{03D8BE82-102E-5842-96D4-AE390DAA9372}" dt="2024-04-20T07:44:51.390" v="5530"/>
          <ac:inkMkLst>
            <pc:docMk/>
            <pc:sldMk cId="3254934158" sldId="2768"/>
            <ac:inkMk id="6" creationId="{EA64705F-8821-AE48-A797-2805ADDDCF72}"/>
          </ac:inkMkLst>
        </pc:inkChg>
      </pc:sldChg>
      <pc:sldChg chg="addSp modSp add mod">
        <pc:chgData name="Xin Luo" userId="82312ee5779919a4" providerId="LiveId" clId="{03D8BE82-102E-5842-96D4-AE390DAA9372}" dt="2024-04-20T10:37:07.386" v="8110"/>
        <pc:sldMkLst>
          <pc:docMk/>
          <pc:sldMk cId="2679339334" sldId="2769"/>
        </pc:sldMkLst>
        <pc:spChg chg="mod">
          <ac:chgData name="Xin Luo" userId="82312ee5779919a4" providerId="LiveId" clId="{03D8BE82-102E-5842-96D4-AE390DAA9372}" dt="2024-04-20T10:37:07.386" v="8110"/>
          <ac:spMkLst>
            <pc:docMk/>
            <pc:sldMk cId="2679339334" sldId="2769"/>
            <ac:spMk id="3" creationId="{00000000-0000-0000-0000-000000000000}"/>
          </ac:spMkLst>
        </pc:spChg>
        <pc:spChg chg="mod">
          <ac:chgData name="Xin Luo" userId="82312ee5779919a4" providerId="LiveId" clId="{03D8BE82-102E-5842-96D4-AE390DAA9372}" dt="2024-04-20T08:04:04.166" v="5970" actId="1035"/>
          <ac:spMkLst>
            <pc:docMk/>
            <pc:sldMk cId="2679339334" sldId="2769"/>
            <ac:spMk id="7" creationId="{3DC73F52-8630-3936-0F04-2680DDF7D3C8}"/>
          </ac:spMkLst>
        </pc:spChg>
        <pc:spChg chg="add mod">
          <ac:chgData name="Xin Luo" userId="82312ee5779919a4" providerId="LiveId" clId="{03D8BE82-102E-5842-96D4-AE390DAA9372}" dt="2024-04-20T08:04:09.470" v="5973" actId="1036"/>
          <ac:spMkLst>
            <pc:docMk/>
            <pc:sldMk cId="2679339334" sldId="2769"/>
            <ac:spMk id="8" creationId="{CDE443BF-09C9-B781-FBB7-30F734CE4D77}"/>
          </ac:spMkLst>
        </pc:spChg>
        <pc:grpChg chg="add mod">
          <ac:chgData name="Xin Luo" userId="82312ee5779919a4" providerId="LiveId" clId="{03D8BE82-102E-5842-96D4-AE390DAA9372}" dt="2024-04-20T08:03:25.070" v="5962" actId="1076"/>
          <ac:grpSpMkLst>
            <pc:docMk/>
            <pc:sldMk cId="2679339334" sldId="2769"/>
            <ac:grpSpMk id="2" creationId="{BDA5AEE6-B0D8-A739-CBA5-8B4390A1C282}"/>
          </ac:grpSpMkLst>
        </pc:grpChg>
        <pc:picChg chg="mod">
          <ac:chgData name="Xin Luo" userId="82312ee5779919a4" providerId="LiveId" clId="{03D8BE82-102E-5842-96D4-AE390DAA9372}" dt="2024-04-20T08:02:16.456" v="5941"/>
          <ac:picMkLst>
            <pc:docMk/>
            <pc:sldMk cId="2679339334" sldId="2769"/>
            <ac:picMk id="4" creationId="{C6557D12-4159-D196-3149-E24E86767092}"/>
          </ac:picMkLst>
        </pc:picChg>
        <pc:picChg chg="mod">
          <ac:chgData name="Xin Luo" userId="82312ee5779919a4" providerId="LiveId" clId="{03D8BE82-102E-5842-96D4-AE390DAA9372}" dt="2024-04-20T08:02:16.456" v="5941"/>
          <ac:picMkLst>
            <pc:docMk/>
            <pc:sldMk cId="2679339334" sldId="2769"/>
            <ac:picMk id="5" creationId="{A15A497C-96E9-B412-EC21-588866C5F42C}"/>
          </ac:picMkLst>
        </pc:picChg>
      </pc:sldChg>
      <pc:sldChg chg="delSp modSp add mod modNotesTx">
        <pc:chgData name="Xin Luo" userId="82312ee5779919a4" providerId="LiveId" clId="{03D8BE82-102E-5842-96D4-AE390DAA9372}" dt="2024-04-20T10:37:11.236" v="8111"/>
        <pc:sldMkLst>
          <pc:docMk/>
          <pc:sldMk cId="2658418151" sldId="2770"/>
        </pc:sldMkLst>
        <pc:spChg chg="mod">
          <ac:chgData name="Xin Luo" userId="82312ee5779919a4" providerId="LiveId" clId="{03D8BE82-102E-5842-96D4-AE390DAA9372}" dt="2024-04-20T10:37:11.236" v="8111"/>
          <ac:spMkLst>
            <pc:docMk/>
            <pc:sldMk cId="2658418151" sldId="2770"/>
            <ac:spMk id="3" creationId="{00000000-0000-0000-0000-000000000000}"/>
          </ac:spMkLst>
        </pc:spChg>
        <pc:spChg chg="mod">
          <ac:chgData name="Xin Luo" userId="82312ee5779919a4" providerId="LiveId" clId="{03D8BE82-102E-5842-96D4-AE390DAA9372}" dt="2024-04-20T08:50:58.272" v="7130" actId="1035"/>
          <ac:spMkLst>
            <pc:docMk/>
            <pc:sldMk cId="2658418151" sldId="2770"/>
            <ac:spMk id="7" creationId="{3DC73F52-8630-3936-0F04-2680DDF7D3C8}"/>
          </ac:spMkLst>
        </pc:spChg>
        <pc:spChg chg="del">
          <ac:chgData name="Xin Luo" userId="82312ee5779919a4" providerId="LiveId" clId="{03D8BE82-102E-5842-96D4-AE390DAA9372}" dt="2024-04-20T08:04:25.842" v="5975" actId="478"/>
          <ac:spMkLst>
            <pc:docMk/>
            <pc:sldMk cId="2658418151" sldId="2770"/>
            <ac:spMk id="8" creationId="{CDE443BF-09C9-B781-FBB7-30F734CE4D77}"/>
          </ac:spMkLst>
        </pc:spChg>
        <pc:grpChg chg="del">
          <ac:chgData name="Xin Luo" userId="82312ee5779919a4" providerId="LiveId" clId="{03D8BE82-102E-5842-96D4-AE390DAA9372}" dt="2024-04-20T08:17:47.915" v="6213" actId="478"/>
          <ac:grpSpMkLst>
            <pc:docMk/>
            <pc:sldMk cId="2658418151" sldId="2770"/>
            <ac:grpSpMk id="2" creationId="{BDA5AEE6-B0D8-A739-CBA5-8B4390A1C282}"/>
          </ac:grpSpMkLst>
        </pc:grpChg>
      </pc:sldChg>
      <pc:sldChg chg="addSp delSp modSp add del mod ord">
        <pc:chgData name="Xin Luo" userId="82312ee5779919a4" providerId="LiveId" clId="{03D8BE82-102E-5842-96D4-AE390DAA9372}" dt="2024-04-20T12:05:50.515" v="8290" actId="113"/>
        <pc:sldMkLst>
          <pc:docMk/>
          <pc:sldMk cId="2158765538" sldId="2771"/>
        </pc:sldMkLst>
        <pc:spChg chg="mod">
          <ac:chgData name="Xin Luo" userId="82312ee5779919a4" providerId="LiveId" clId="{03D8BE82-102E-5842-96D4-AE390DAA9372}" dt="2024-04-20T10:37:19.286" v="8113"/>
          <ac:spMkLst>
            <pc:docMk/>
            <pc:sldMk cId="2158765538" sldId="2771"/>
            <ac:spMk id="3" creationId="{00000000-0000-0000-0000-000000000000}"/>
          </ac:spMkLst>
        </pc:spChg>
        <pc:spChg chg="mod">
          <ac:chgData name="Xin Luo" userId="82312ee5779919a4" providerId="LiveId" clId="{03D8BE82-102E-5842-96D4-AE390DAA9372}" dt="2024-04-20T12:05:50.515" v="8290" actId="113"/>
          <ac:spMkLst>
            <pc:docMk/>
            <pc:sldMk cId="2158765538" sldId="2771"/>
            <ac:spMk id="7" creationId="{3DC73F52-8630-3936-0F04-2680DDF7D3C8}"/>
          </ac:spMkLst>
        </pc:spChg>
        <pc:picChg chg="add del mod">
          <ac:chgData name="Xin Luo" userId="82312ee5779919a4" providerId="LiveId" clId="{03D8BE82-102E-5842-96D4-AE390DAA9372}" dt="2024-04-20T09:50:39.279" v="7546" actId="478"/>
          <ac:picMkLst>
            <pc:docMk/>
            <pc:sldMk cId="2158765538" sldId="2771"/>
            <ac:picMk id="4" creationId="{6B40898F-017B-4704-4329-C1DB1DB90D3C}"/>
          </ac:picMkLst>
        </pc:picChg>
        <pc:picChg chg="add del mod">
          <ac:chgData name="Xin Luo" userId="82312ee5779919a4" providerId="LiveId" clId="{03D8BE82-102E-5842-96D4-AE390DAA9372}" dt="2024-04-20T09:50:35.847" v="7544" actId="478"/>
          <ac:picMkLst>
            <pc:docMk/>
            <pc:sldMk cId="2158765538" sldId="2771"/>
            <ac:picMk id="6" creationId="{E86E0A14-6774-62E8-64B0-C10D839273A0}"/>
          </ac:picMkLst>
        </pc:picChg>
        <pc:picChg chg="add mod">
          <ac:chgData name="Xin Luo" userId="82312ee5779919a4" providerId="LiveId" clId="{03D8BE82-102E-5842-96D4-AE390DAA9372}" dt="2024-04-20T10:34:41.825" v="8042" actId="1035"/>
          <ac:picMkLst>
            <pc:docMk/>
            <pc:sldMk cId="2158765538" sldId="2771"/>
            <ac:picMk id="9" creationId="{3536909F-D58A-C14D-21E8-A723976C76BA}"/>
          </ac:picMkLst>
        </pc:picChg>
        <pc:picChg chg="add mod">
          <ac:chgData name="Xin Luo" userId="82312ee5779919a4" providerId="LiveId" clId="{03D8BE82-102E-5842-96D4-AE390DAA9372}" dt="2024-04-20T10:34:41.825" v="8042" actId="1035"/>
          <ac:picMkLst>
            <pc:docMk/>
            <pc:sldMk cId="2158765538" sldId="2771"/>
            <ac:picMk id="11" creationId="{89209A07-E9B1-40F4-1DD1-18136D749C26}"/>
          </ac:picMkLst>
        </pc:picChg>
        <pc:picChg chg="add del mod">
          <ac:chgData name="Xin Luo" userId="82312ee5779919a4" providerId="LiveId" clId="{03D8BE82-102E-5842-96D4-AE390DAA9372}" dt="2024-04-20T09:50:38.016" v="7545" actId="478"/>
          <ac:picMkLst>
            <pc:docMk/>
            <pc:sldMk cId="2158765538" sldId="2771"/>
            <ac:picMk id="1026" creationId="{A5BC86DA-C2C0-5B97-D20F-D572B34E7E7E}"/>
          </ac:picMkLst>
        </pc:picChg>
        <pc:picChg chg="add del">
          <ac:chgData name="Xin Luo" userId="82312ee5779919a4" providerId="LiveId" clId="{03D8BE82-102E-5842-96D4-AE390DAA9372}" dt="2024-04-20T09:50:42.863" v="7548" actId="478"/>
          <ac:picMkLst>
            <pc:docMk/>
            <pc:sldMk cId="2158765538" sldId="2771"/>
            <ac:picMk id="1028" creationId="{C02FDFED-02E6-6A66-728A-6699940FCDEF}"/>
          </ac:picMkLst>
        </pc:picChg>
        <pc:picChg chg="add del mod">
          <ac:chgData name="Xin Luo" userId="82312ee5779919a4" providerId="LiveId" clId="{03D8BE82-102E-5842-96D4-AE390DAA9372}" dt="2024-04-20T08:52:23.039" v="7135" actId="478"/>
          <ac:picMkLst>
            <pc:docMk/>
            <pc:sldMk cId="2158765538" sldId="2771"/>
            <ac:picMk id="13314" creationId="{A17E24CE-6F88-180D-D41B-169E6ABDB0A0}"/>
          </ac:picMkLst>
        </pc:picChg>
        <pc:picChg chg="add del mod">
          <ac:chgData name="Xin Luo" userId="82312ee5779919a4" providerId="LiveId" clId="{03D8BE82-102E-5842-96D4-AE390DAA9372}" dt="2024-04-20T08:52:21.659" v="7133" actId="478"/>
          <ac:picMkLst>
            <pc:docMk/>
            <pc:sldMk cId="2158765538" sldId="2771"/>
            <ac:picMk id="13316" creationId="{DF8EB211-87C3-2EAA-27DE-4AAB7AD37D20}"/>
          </ac:picMkLst>
        </pc:picChg>
        <pc:picChg chg="add del mod">
          <ac:chgData name="Xin Luo" userId="82312ee5779919a4" providerId="LiveId" clId="{03D8BE82-102E-5842-96D4-AE390DAA9372}" dt="2024-04-20T08:52:22.470" v="7134" actId="478"/>
          <ac:picMkLst>
            <pc:docMk/>
            <pc:sldMk cId="2158765538" sldId="2771"/>
            <ac:picMk id="13318" creationId="{445465EF-6D02-4DCE-A13B-BF810482C2BD}"/>
          </ac:picMkLst>
        </pc:picChg>
      </pc:sldChg>
      <pc:sldChg chg="modSp add mod">
        <pc:chgData name="Xin Luo" userId="82312ee5779919a4" providerId="LiveId" clId="{03D8BE82-102E-5842-96D4-AE390DAA9372}" dt="2024-04-20T12:05:41.591" v="8289" actId="1036"/>
        <pc:sldMkLst>
          <pc:docMk/>
          <pc:sldMk cId="777133288" sldId="2772"/>
        </pc:sldMkLst>
        <pc:spChg chg="mod">
          <ac:chgData name="Xin Luo" userId="82312ee5779919a4" providerId="LiveId" clId="{03D8BE82-102E-5842-96D4-AE390DAA9372}" dt="2024-04-20T10:37:15.330" v="8112"/>
          <ac:spMkLst>
            <pc:docMk/>
            <pc:sldMk cId="777133288" sldId="2772"/>
            <ac:spMk id="3" creationId="{00000000-0000-0000-0000-000000000000}"/>
          </ac:spMkLst>
        </pc:spChg>
        <pc:spChg chg="mod">
          <ac:chgData name="Xin Luo" userId="82312ee5779919a4" providerId="LiveId" clId="{03D8BE82-102E-5842-96D4-AE390DAA9372}" dt="2024-04-20T12:05:37.505" v="8286" actId="1035"/>
          <ac:spMkLst>
            <pc:docMk/>
            <pc:sldMk cId="777133288" sldId="2772"/>
            <ac:spMk id="7" creationId="{3DC73F52-8630-3936-0F04-2680DDF7D3C8}"/>
          </ac:spMkLst>
        </pc:spChg>
        <pc:picChg chg="mod">
          <ac:chgData name="Xin Luo" userId="82312ee5779919a4" providerId="LiveId" clId="{03D8BE82-102E-5842-96D4-AE390DAA9372}" dt="2024-04-20T12:05:41.591" v="8289" actId="1036"/>
          <ac:picMkLst>
            <pc:docMk/>
            <pc:sldMk cId="777133288" sldId="2772"/>
            <ac:picMk id="13314" creationId="{A17E24CE-6F88-180D-D41B-169E6ABDB0A0}"/>
          </ac:picMkLst>
        </pc:picChg>
        <pc:picChg chg="mod">
          <ac:chgData name="Xin Luo" userId="82312ee5779919a4" providerId="LiveId" clId="{03D8BE82-102E-5842-96D4-AE390DAA9372}" dt="2024-04-20T12:05:41.591" v="8289" actId="1036"/>
          <ac:picMkLst>
            <pc:docMk/>
            <pc:sldMk cId="777133288" sldId="2772"/>
            <ac:picMk id="13316" creationId="{DF8EB211-87C3-2EAA-27DE-4AAB7AD37D20}"/>
          </ac:picMkLst>
        </pc:picChg>
        <pc:picChg chg="mod">
          <ac:chgData name="Xin Luo" userId="82312ee5779919a4" providerId="LiveId" clId="{03D8BE82-102E-5842-96D4-AE390DAA9372}" dt="2024-04-20T12:05:41.591" v="8289" actId="1036"/>
          <ac:picMkLst>
            <pc:docMk/>
            <pc:sldMk cId="777133288" sldId="2772"/>
            <ac:picMk id="13318" creationId="{445465EF-6D02-4DCE-A13B-BF810482C2BD}"/>
          </ac:picMkLst>
        </pc:picChg>
      </pc:sldChg>
      <pc:sldChg chg="add del">
        <pc:chgData name="Xin Luo" userId="82312ee5779919a4" providerId="LiveId" clId="{03D8BE82-102E-5842-96D4-AE390DAA9372}" dt="2024-04-20T08:57:11.627" v="7204" actId="2696"/>
        <pc:sldMkLst>
          <pc:docMk/>
          <pc:sldMk cId="588298868" sldId="2773"/>
        </pc:sldMkLst>
      </pc:sldChg>
      <pc:sldChg chg="addSp delSp modSp add mod">
        <pc:chgData name="Xin Luo" userId="82312ee5779919a4" providerId="LiveId" clId="{03D8BE82-102E-5842-96D4-AE390DAA9372}" dt="2024-04-20T10:37:26.844" v="8115"/>
        <pc:sldMkLst>
          <pc:docMk/>
          <pc:sldMk cId="614769083" sldId="2773"/>
        </pc:sldMkLst>
        <pc:spChg chg="add del mod">
          <ac:chgData name="Xin Luo" userId="82312ee5779919a4" providerId="LiveId" clId="{03D8BE82-102E-5842-96D4-AE390DAA9372}" dt="2024-04-20T10:16:47.388" v="7824" actId="478"/>
          <ac:spMkLst>
            <pc:docMk/>
            <pc:sldMk cId="614769083" sldId="2773"/>
            <ac:spMk id="2" creationId="{4F5B9446-5BB8-9DF0-1E2A-B9A0457D79D6}"/>
          </ac:spMkLst>
        </pc:spChg>
        <pc:spChg chg="mod">
          <ac:chgData name="Xin Luo" userId="82312ee5779919a4" providerId="LiveId" clId="{03D8BE82-102E-5842-96D4-AE390DAA9372}" dt="2024-04-20T10:37:26.844" v="8115"/>
          <ac:spMkLst>
            <pc:docMk/>
            <pc:sldMk cId="614769083" sldId="2773"/>
            <ac:spMk id="3" creationId="{00000000-0000-0000-0000-000000000000}"/>
          </ac:spMkLst>
        </pc:spChg>
        <pc:spChg chg="add del mod">
          <ac:chgData name="Xin Luo" userId="82312ee5779919a4" providerId="LiveId" clId="{03D8BE82-102E-5842-96D4-AE390DAA9372}" dt="2024-04-20T10:16:47.388" v="7824" actId="478"/>
          <ac:spMkLst>
            <pc:docMk/>
            <pc:sldMk cId="614769083" sldId="2773"/>
            <ac:spMk id="4" creationId="{C57634A6-D4F1-7D9A-1BB3-736EF89B3595}"/>
          </ac:spMkLst>
        </pc:spChg>
        <pc:spChg chg="add del mod">
          <ac:chgData name="Xin Luo" userId="82312ee5779919a4" providerId="LiveId" clId="{03D8BE82-102E-5842-96D4-AE390DAA9372}" dt="2024-04-20T10:16:47.388" v="7824" actId="478"/>
          <ac:spMkLst>
            <pc:docMk/>
            <pc:sldMk cId="614769083" sldId="2773"/>
            <ac:spMk id="5" creationId="{3EA58672-83BD-1F8C-CE52-F40CA6B79964}"/>
          </ac:spMkLst>
        </pc:spChg>
        <pc:spChg chg="mod">
          <ac:chgData name="Xin Luo" userId="82312ee5779919a4" providerId="LiveId" clId="{03D8BE82-102E-5842-96D4-AE390DAA9372}" dt="2024-04-20T10:31:20.356" v="7876" actId="403"/>
          <ac:spMkLst>
            <pc:docMk/>
            <pc:sldMk cId="614769083" sldId="2773"/>
            <ac:spMk id="7" creationId="{3DC73F52-8630-3936-0F04-2680DDF7D3C8}"/>
          </ac:spMkLst>
        </pc:spChg>
        <pc:picChg chg="add mod">
          <ac:chgData name="Xin Luo" userId="82312ee5779919a4" providerId="LiveId" clId="{03D8BE82-102E-5842-96D4-AE390DAA9372}" dt="2024-04-20T10:22:22.179" v="7871" actId="1038"/>
          <ac:picMkLst>
            <pc:docMk/>
            <pc:sldMk cId="614769083" sldId="2773"/>
            <ac:picMk id="8" creationId="{D85858F3-C098-2709-D4A4-2F18907FF7E6}"/>
          </ac:picMkLst>
        </pc:picChg>
        <pc:picChg chg="add mod">
          <ac:chgData name="Xin Luo" userId="82312ee5779919a4" providerId="LiveId" clId="{03D8BE82-102E-5842-96D4-AE390DAA9372}" dt="2024-04-20T10:31:14.828" v="7874" actId="1035"/>
          <ac:picMkLst>
            <pc:docMk/>
            <pc:sldMk cId="614769083" sldId="2773"/>
            <ac:picMk id="10" creationId="{998B61EE-6A13-8A4B-058B-5EA2CDF3306D}"/>
          </ac:picMkLst>
        </pc:picChg>
        <pc:picChg chg="add del mod">
          <ac:chgData name="Xin Luo" userId="82312ee5779919a4" providerId="LiveId" clId="{03D8BE82-102E-5842-96D4-AE390DAA9372}" dt="2024-04-20T10:16:47.388" v="7824" actId="478"/>
          <ac:picMkLst>
            <pc:docMk/>
            <pc:sldMk cId="614769083" sldId="2773"/>
            <ac:picMk id="2050" creationId="{699FBB57-F028-E2F4-E960-F47F57FB4419}"/>
          </ac:picMkLst>
        </pc:picChg>
        <pc:picChg chg="add del mod">
          <ac:chgData name="Xin Luo" userId="82312ee5779919a4" providerId="LiveId" clId="{03D8BE82-102E-5842-96D4-AE390DAA9372}" dt="2024-04-20T10:21:47.831" v="7850" actId="478"/>
          <ac:picMkLst>
            <pc:docMk/>
            <pc:sldMk cId="614769083" sldId="2773"/>
            <ac:picMk id="2052" creationId="{A520490A-4634-A5D5-09CF-9D05F66F8DE3}"/>
          </ac:picMkLst>
        </pc:picChg>
        <pc:picChg chg="add del mod">
          <ac:chgData name="Xin Luo" userId="82312ee5779919a4" providerId="LiveId" clId="{03D8BE82-102E-5842-96D4-AE390DAA9372}" dt="2024-04-20T10:21:20.527" v="7849" actId="478"/>
          <ac:picMkLst>
            <pc:docMk/>
            <pc:sldMk cId="614769083" sldId="2773"/>
            <ac:picMk id="2054" creationId="{11C274D9-89F7-630A-4467-4D253AE70218}"/>
          </ac:picMkLst>
        </pc:picChg>
      </pc:sldChg>
      <pc:sldChg chg="add del">
        <pc:chgData name="Xin Luo" userId="82312ee5779919a4" providerId="LiveId" clId="{03D8BE82-102E-5842-96D4-AE390DAA9372}" dt="2024-04-20T08:45:15.745" v="6858" actId="2696"/>
        <pc:sldMkLst>
          <pc:docMk/>
          <pc:sldMk cId="2080116990" sldId="2773"/>
        </pc:sldMkLst>
      </pc:sldChg>
      <pc:sldChg chg="addSp modSp add mod">
        <pc:chgData name="Xin Luo" userId="82312ee5779919a4" providerId="LiveId" clId="{03D8BE82-102E-5842-96D4-AE390DAA9372}" dt="2024-04-20T10:37:23.291" v="8114"/>
        <pc:sldMkLst>
          <pc:docMk/>
          <pc:sldMk cId="4079044599" sldId="2774"/>
        </pc:sldMkLst>
        <pc:spChg chg="mod">
          <ac:chgData name="Xin Luo" userId="82312ee5779919a4" providerId="LiveId" clId="{03D8BE82-102E-5842-96D4-AE390DAA9372}" dt="2024-04-20T10:37:23.291" v="8114"/>
          <ac:spMkLst>
            <pc:docMk/>
            <pc:sldMk cId="4079044599" sldId="2774"/>
            <ac:spMk id="3" creationId="{00000000-0000-0000-0000-000000000000}"/>
          </ac:spMkLst>
        </pc:spChg>
        <pc:spChg chg="mod">
          <ac:chgData name="Xin Luo" userId="82312ee5779919a4" providerId="LiveId" clId="{03D8BE82-102E-5842-96D4-AE390DAA9372}" dt="2024-04-20T10:34:08.622" v="7983" actId="20577"/>
          <ac:spMkLst>
            <pc:docMk/>
            <pc:sldMk cId="4079044599" sldId="2774"/>
            <ac:spMk id="7" creationId="{3DC73F52-8630-3936-0F04-2680DDF7D3C8}"/>
          </ac:spMkLst>
        </pc:spChg>
        <pc:picChg chg="add mod">
          <ac:chgData name="Xin Luo" userId="82312ee5779919a4" providerId="LiveId" clId="{03D8BE82-102E-5842-96D4-AE390DAA9372}" dt="2024-04-20T10:34:24.589" v="8027" actId="1038"/>
          <ac:picMkLst>
            <pc:docMk/>
            <pc:sldMk cId="4079044599" sldId="2774"/>
            <ac:picMk id="4" creationId="{452EDF2E-7D93-357D-4C81-AC1BCFB5D396}"/>
          </ac:picMkLst>
        </pc:picChg>
        <pc:picChg chg="add mod">
          <ac:chgData name="Xin Luo" userId="82312ee5779919a4" providerId="LiveId" clId="{03D8BE82-102E-5842-96D4-AE390DAA9372}" dt="2024-04-20T10:34:23.266" v="8021" actId="1037"/>
          <ac:picMkLst>
            <pc:docMk/>
            <pc:sldMk cId="4079044599" sldId="2774"/>
            <ac:picMk id="6" creationId="{3A058648-3C22-0C76-6F22-33C117128D1B}"/>
          </ac:picMkLst>
        </pc:picChg>
      </pc:sldChg>
      <pc:sldChg chg="add del">
        <pc:chgData name="Xin Luo" userId="82312ee5779919a4" providerId="LiveId" clId="{03D8BE82-102E-5842-96D4-AE390DAA9372}" dt="2024-04-20T09:53:54.492" v="7567"/>
        <pc:sldMkLst>
          <pc:docMk/>
          <pc:sldMk cId="3091969508" sldId="2775"/>
        </pc:sldMkLst>
      </pc:sldChg>
    </pc:docChg>
  </pc:docChgLst>
  <pc:docChgLst>
    <pc:chgData name="Xin Luo" userId="82312ee5779919a4" providerId="LiveId" clId="{4807F875-6F75-AB41-83F0-5AE490FE2F1C}"/>
    <pc:docChg chg="custSel addSld modSld">
      <pc:chgData name="Xin Luo" userId="82312ee5779919a4" providerId="LiveId" clId="{4807F875-6F75-AB41-83F0-5AE490FE2F1C}" dt="2023-09-13T14:07:01.122" v="8" actId="1076"/>
      <pc:docMkLst>
        <pc:docMk/>
      </pc:docMkLst>
      <pc:sldChg chg="addSp delSp modSp mod">
        <pc:chgData name="Xin Luo" userId="82312ee5779919a4" providerId="LiveId" clId="{4807F875-6F75-AB41-83F0-5AE490FE2F1C}" dt="2023-09-13T14:06:41.345" v="2" actId="478"/>
        <pc:sldMkLst>
          <pc:docMk/>
          <pc:sldMk cId="3741103209" sldId="2745"/>
        </pc:sldMkLst>
        <pc:picChg chg="add del mod">
          <ac:chgData name="Xin Luo" userId="82312ee5779919a4" providerId="LiveId" clId="{4807F875-6F75-AB41-83F0-5AE490FE2F1C}" dt="2023-09-13T14:06:41.345" v="2" actId="478"/>
          <ac:picMkLst>
            <pc:docMk/>
            <pc:sldMk cId="3741103209" sldId="2745"/>
            <ac:picMk id="5" creationId="{197EF1EF-C4B4-1C55-B736-D9AE60BE4C77}"/>
          </ac:picMkLst>
        </pc:picChg>
      </pc:sldChg>
      <pc:sldChg chg="modSp add mod">
        <pc:chgData name="Xin Luo" userId="82312ee5779919a4" providerId="LiveId" clId="{4807F875-6F75-AB41-83F0-5AE490FE2F1C}" dt="2023-09-13T14:07:01.122" v="8" actId="1076"/>
        <pc:sldMkLst>
          <pc:docMk/>
          <pc:sldMk cId="1878724924" sldId="2758"/>
        </pc:sldMkLst>
        <pc:spChg chg="mod">
          <ac:chgData name="Xin Luo" userId="82312ee5779919a4" providerId="LiveId" clId="{4807F875-6F75-AB41-83F0-5AE490FE2F1C}" dt="2023-09-13T14:06:54.082" v="5" actId="20577"/>
          <ac:spMkLst>
            <pc:docMk/>
            <pc:sldMk cId="1878724924" sldId="2758"/>
            <ac:spMk id="17" creationId="{9E05FFCA-3371-AF5C-381D-71D984055F5A}"/>
          </ac:spMkLst>
        </pc:spChg>
        <pc:picChg chg="mod">
          <ac:chgData name="Xin Luo" userId="82312ee5779919a4" providerId="LiveId" clId="{4807F875-6F75-AB41-83F0-5AE490FE2F1C}" dt="2023-09-13T14:07:01.122" v="8" actId="1076"/>
          <ac:picMkLst>
            <pc:docMk/>
            <pc:sldMk cId="1878724924" sldId="2758"/>
            <ac:picMk id="5" creationId="{197EF1EF-C4B4-1C55-B736-D9AE60BE4C77}"/>
          </ac:picMkLst>
        </pc:picChg>
      </pc:sldChg>
    </pc:docChg>
  </pc:docChgLst>
  <pc:docChgLst>
    <pc:chgData name="Xin Luo" userId="82312ee5779919a4" providerId="LiveId" clId="{7C35D78A-E8DF-394E-816A-D2222F18F092}"/>
    <pc:docChg chg="delSld modSld">
      <pc:chgData name="Xin Luo" userId="82312ee5779919a4" providerId="LiveId" clId="{7C35D78A-E8DF-394E-816A-D2222F18F092}" dt="2022-11-28T03:56:42.353" v="21" actId="2696"/>
      <pc:docMkLst>
        <pc:docMk/>
      </pc:docMkLst>
      <pc:sldChg chg="del">
        <pc:chgData name="Xin Luo" userId="82312ee5779919a4" providerId="LiveId" clId="{7C35D78A-E8DF-394E-816A-D2222F18F092}" dt="2022-11-28T03:56:38.106" v="20" actId="2696"/>
        <pc:sldMkLst>
          <pc:docMk/>
          <pc:sldMk cId="0" sldId="279"/>
        </pc:sldMkLst>
      </pc:sldChg>
      <pc:sldChg chg="modSp mod">
        <pc:chgData name="Xin Luo" userId="82312ee5779919a4" providerId="LiveId" clId="{7C35D78A-E8DF-394E-816A-D2222F18F092}" dt="2022-11-28T03:56:03.446" v="17" actId="20577"/>
        <pc:sldMkLst>
          <pc:docMk/>
          <pc:sldMk cId="1153920038" sldId="2206"/>
        </pc:sldMkLst>
        <pc:spChg chg="mod">
          <ac:chgData name="Xin Luo" userId="82312ee5779919a4" providerId="LiveId" clId="{7C35D78A-E8DF-394E-816A-D2222F18F092}" dt="2022-11-28T03:56:03.446" v="17" actId="20577"/>
          <ac:spMkLst>
            <pc:docMk/>
            <pc:sldMk cId="1153920038" sldId="2206"/>
            <ac:spMk id="24" creationId="{00000000-0000-0000-0000-000000000000}"/>
          </ac:spMkLst>
        </pc:spChg>
      </pc:sldChg>
      <pc:sldChg chg="del">
        <pc:chgData name="Xin Luo" userId="82312ee5779919a4" providerId="LiveId" clId="{7C35D78A-E8DF-394E-816A-D2222F18F092}" dt="2022-11-28T03:56:42.353" v="21" actId="2696"/>
        <pc:sldMkLst>
          <pc:docMk/>
          <pc:sldMk cId="0" sldId="2501"/>
        </pc:sldMkLst>
      </pc:sldChg>
      <pc:sldChg chg="del">
        <pc:chgData name="Xin Luo" userId="82312ee5779919a4" providerId="LiveId" clId="{7C35D78A-E8DF-394E-816A-D2222F18F092}" dt="2022-11-28T03:56:17.803" v="18" actId="2696"/>
        <pc:sldMkLst>
          <pc:docMk/>
          <pc:sldMk cId="2689840772" sldId="2604"/>
        </pc:sldMkLst>
      </pc:sldChg>
      <pc:sldChg chg="del">
        <pc:chgData name="Xin Luo" userId="82312ee5779919a4" providerId="LiveId" clId="{7C35D78A-E8DF-394E-816A-D2222F18F092}" dt="2022-11-28T03:56:33.667" v="19" actId="2696"/>
        <pc:sldMkLst>
          <pc:docMk/>
          <pc:sldMk cId="1392274363" sldId="2606"/>
        </pc:sldMkLst>
      </pc:sldChg>
      <pc:sldChg chg="del">
        <pc:chgData name="Xin Luo" userId="82312ee5779919a4" providerId="LiveId" clId="{7C35D78A-E8DF-394E-816A-D2222F18F092}" dt="2022-11-28T03:56:33.667" v="19" actId="2696"/>
        <pc:sldMkLst>
          <pc:docMk/>
          <pc:sldMk cId="292605530" sldId="2607"/>
        </pc:sldMkLst>
      </pc:sldChg>
      <pc:sldChg chg="del">
        <pc:chgData name="Xin Luo" userId="82312ee5779919a4" providerId="LiveId" clId="{7C35D78A-E8DF-394E-816A-D2222F18F092}" dt="2022-11-28T03:56:33.667" v="19" actId="2696"/>
        <pc:sldMkLst>
          <pc:docMk/>
          <pc:sldMk cId="1432126823" sldId="2608"/>
        </pc:sldMkLst>
      </pc:sldChg>
      <pc:sldChg chg="del">
        <pc:chgData name="Xin Luo" userId="82312ee5779919a4" providerId="LiveId" clId="{7C35D78A-E8DF-394E-816A-D2222F18F092}" dt="2022-11-28T03:56:33.667" v="19" actId="2696"/>
        <pc:sldMkLst>
          <pc:docMk/>
          <pc:sldMk cId="2780969545" sldId="2609"/>
        </pc:sldMkLst>
      </pc:sldChg>
      <pc:sldChg chg="del">
        <pc:chgData name="Xin Luo" userId="82312ee5779919a4" providerId="LiveId" clId="{7C35D78A-E8DF-394E-816A-D2222F18F092}" dt="2022-11-28T03:56:33.667" v="19" actId="2696"/>
        <pc:sldMkLst>
          <pc:docMk/>
          <pc:sldMk cId="1351738911" sldId="2610"/>
        </pc:sldMkLst>
      </pc:sldChg>
      <pc:sldChg chg="del">
        <pc:chgData name="Xin Luo" userId="82312ee5779919a4" providerId="LiveId" clId="{7C35D78A-E8DF-394E-816A-D2222F18F092}" dt="2022-11-28T03:56:33.667" v="19" actId="2696"/>
        <pc:sldMkLst>
          <pc:docMk/>
          <pc:sldMk cId="1504723508" sldId="2611"/>
        </pc:sldMkLst>
      </pc:sldChg>
      <pc:sldChg chg="del">
        <pc:chgData name="Xin Luo" userId="82312ee5779919a4" providerId="LiveId" clId="{7C35D78A-E8DF-394E-816A-D2222F18F092}" dt="2022-11-28T03:56:38.106" v="20" actId="2696"/>
        <pc:sldMkLst>
          <pc:docMk/>
          <pc:sldMk cId="63705705" sldId="2612"/>
        </pc:sldMkLst>
      </pc:sldChg>
      <pc:sldChg chg="del">
        <pc:chgData name="Xin Luo" userId="82312ee5779919a4" providerId="LiveId" clId="{7C35D78A-E8DF-394E-816A-D2222F18F092}" dt="2022-11-28T03:56:42.353" v="21" actId="2696"/>
        <pc:sldMkLst>
          <pc:docMk/>
          <pc:sldMk cId="3070817833" sldId="2652"/>
        </pc:sldMkLst>
      </pc:sldChg>
      <pc:sldChg chg="del">
        <pc:chgData name="Xin Luo" userId="82312ee5779919a4" providerId="LiveId" clId="{7C35D78A-E8DF-394E-816A-D2222F18F092}" dt="2022-11-28T03:56:42.353" v="21" actId="2696"/>
        <pc:sldMkLst>
          <pc:docMk/>
          <pc:sldMk cId="2261973024" sldId="2686"/>
        </pc:sldMkLst>
      </pc:sldChg>
      <pc:sldChg chg="del">
        <pc:chgData name="Xin Luo" userId="82312ee5779919a4" providerId="LiveId" clId="{7C35D78A-E8DF-394E-816A-D2222F18F092}" dt="2022-11-28T03:56:38.106" v="20" actId="2696"/>
        <pc:sldMkLst>
          <pc:docMk/>
          <pc:sldMk cId="1836653143" sldId="2688"/>
        </pc:sldMkLst>
      </pc:sldChg>
      <pc:sldChg chg="del">
        <pc:chgData name="Xin Luo" userId="82312ee5779919a4" providerId="LiveId" clId="{7C35D78A-E8DF-394E-816A-D2222F18F092}" dt="2022-11-28T03:56:38.106" v="20" actId="2696"/>
        <pc:sldMkLst>
          <pc:docMk/>
          <pc:sldMk cId="715274259" sldId="2690"/>
        </pc:sldMkLst>
      </pc:sldChg>
      <pc:sldChg chg="del">
        <pc:chgData name="Xin Luo" userId="82312ee5779919a4" providerId="LiveId" clId="{7C35D78A-E8DF-394E-816A-D2222F18F092}" dt="2022-11-28T03:56:42.353" v="21" actId="2696"/>
        <pc:sldMkLst>
          <pc:docMk/>
          <pc:sldMk cId="3906920652" sldId="2694"/>
        </pc:sldMkLst>
      </pc:sldChg>
      <pc:sldChg chg="del">
        <pc:chgData name="Xin Luo" userId="82312ee5779919a4" providerId="LiveId" clId="{7C35D78A-E8DF-394E-816A-D2222F18F092}" dt="2022-11-28T03:56:42.353" v="21" actId="2696"/>
        <pc:sldMkLst>
          <pc:docMk/>
          <pc:sldMk cId="558234131" sldId="2697"/>
        </pc:sldMkLst>
      </pc:sldChg>
      <pc:sldChg chg="del">
        <pc:chgData name="Xin Luo" userId="82312ee5779919a4" providerId="LiveId" clId="{7C35D78A-E8DF-394E-816A-D2222F18F092}" dt="2022-11-28T03:56:38.106" v="20" actId="2696"/>
        <pc:sldMkLst>
          <pc:docMk/>
          <pc:sldMk cId="507602036" sldId="2700"/>
        </pc:sldMkLst>
      </pc:sldChg>
      <pc:sldChg chg="del">
        <pc:chgData name="Xin Luo" userId="82312ee5779919a4" providerId="LiveId" clId="{7C35D78A-E8DF-394E-816A-D2222F18F092}" dt="2022-11-28T03:56:38.106" v="20" actId="2696"/>
        <pc:sldMkLst>
          <pc:docMk/>
          <pc:sldMk cId="569668922" sldId="2703"/>
        </pc:sldMkLst>
      </pc:sldChg>
      <pc:sldChg chg="del">
        <pc:chgData name="Xin Luo" userId="82312ee5779919a4" providerId="LiveId" clId="{7C35D78A-E8DF-394E-816A-D2222F18F092}" dt="2022-11-28T03:56:38.106" v="20" actId="2696"/>
        <pc:sldMkLst>
          <pc:docMk/>
          <pc:sldMk cId="693600848" sldId="2705"/>
        </pc:sldMkLst>
      </pc:sldChg>
      <pc:sldChg chg="del">
        <pc:chgData name="Xin Luo" userId="82312ee5779919a4" providerId="LiveId" clId="{7C35D78A-E8DF-394E-816A-D2222F18F092}" dt="2022-11-28T03:56:38.106" v="20" actId="2696"/>
        <pc:sldMkLst>
          <pc:docMk/>
          <pc:sldMk cId="2447019445" sldId="2706"/>
        </pc:sldMkLst>
      </pc:sldChg>
      <pc:sldChg chg="del">
        <pc:chgData name="Xin Luo" userId="82312ee5779919a4" providerId="LiveId" clId="{7C35D78A-E8DF-394E-816A-D2222F18F092}" dt="2022-11-28T03:56:42.353" v="21" actId="2696"/>
        <pc:sldMkLst>
          <pc:docMk/>
          <pc:sldMk cId="3037020054" sldId="2707"/>
        </pc:sldMkLst>
      </pc:sldChg>
      <pc:sldChg chg="del">
        <pc:chgData name="Xin Luo" userId="82312ee5779919a4" providerId="LiveId" clId="{7C35D78A-E8DF-394E-816A-D2222F18F092}" dt="2022-11-28T03:56:42.353" v="21" actId="2696"/>
        <pc:sldMkLst>
          <pc:docMk/>
          <pc:sldMk cId="446628750" sldId="2708"/>
        </pc:sldMkLst>
      </pc:sldChg>
      <pc:sldChg chg="del">
        <pc:chgData name="Xin Luo" userId="82312ee5779919a4" providerId="LiveId" clId="{7C35D78A-E8DF-394E-816A-D2222F18F092}" dt="2022-11-28T03:56:42.353" v="21" actId="2696"/>
        <pc:sldMkLst>
          <pc:docMk/>
          <pc:sldMk cId="770366385" sldId="2709"/>
        </pc:sldMkLst>
      </pc:sldChg>
      <pc:sldChg chg="del">
        <pc:chgData name="Xin Luo" userId="82312ee5779919a4" providerId="LiveId" clId="{7C35D78A-E8DF-394E-816A-D2222F18F092}" dt="2022-11-28T03:56:42.353" v="21" actId="2696"/>
        <pc:sldMkLst>
          <pc:docMk/>
          <pc:sldMk cId="1259562490" sldId="2710"/>
        </pc:sldMkLst>
      </pc:sldChg>
      <pc:sldChg chg="del">
        <pc:chgData name="Xin Luo" userId="82312ee5779919a4" providerId="LiveId" clId="{7C35D78A-E8DF-394E-816A-D2222F18F092}" dt="2022-11-28T03:56:42.353" v="21" actId="2696"/>
        <pc:sldMkLst>
          <pc:docMk/>
          <pc:sldMk cId="573676958" sldId="2711"/>
        </pc:sldMkLst>
      </pc:sldChg>
      <pc:sldChg chg="del">
        <pc:chgData name="Xin Luo" userId="82312ee5779919a4" providerId="LiveId" clId="{7C35D78A-E8DF-394E-816A-D2222F18F092}" dt="2022-11-28T03:56:33.667" v="19" actId="2696"/>
        <pc:sldMkLst>
          <pc:docMk/>
          <pc:sldMk cId="2970267871" sldId="2712"/>
        </pc:sldMkLst>
      </pc:sldChg>
      <pc:sldChg chg="del">
        <pc:chgData name="Xin Luo" userId="82312ee5779919a4" providerId="LiveId" clId="{7C35D78A-E8DF-394E-816A-D2222F18F092}" dt="2022-11-28T03:56:42.353" v="21" actId="2696"/>
        <pc:sldMkLst>
          <pc:docMk/>
          <pc:sldMk cId="4061658258" sldId="2713"/>
        </pc:sldMkLst>
      </pc:sldChg>
      <pc:sldChg chg="del">
        <pc:chgData name="Xin Luo" userId="82312ee5779919a4" providerId="LiveId" clId="{7C35D78A-E8DF-394E-816A-D2222F18F092}" dt="2022-11-28T03:56:17.803" v="18" actId="2696"/>
        <pc:sldMkLst>
          <pc:docMk/>
          <pc:sldMk cId="2358282757" sldId="2714"/>
        </pc:sldMkLst>
      </pc:sldChg>
    </pc:docChg>
  </pc:docChgLst>
  <pc:docChgLst>
    <pc:chgData name="Xin Luo" userId="82312ee5779919a4" providerId="LiveId" clId="{4DB6C473-8E57-A543-81F7-48BE109E8C13}"/>
    <pc:docChg chg="undo custSel addSld delSld modSld sldOrd delMainMaster">
      <pc:chgData name="Xin Luo" userId="82312ee5779919a4" providerId="LiveId" clId="{4DB6C473-8E57-A543-81F7-48BE109E8C13}" dt="2023-02-21T15:10:04.498" v="5724" actId="108"/>
      <pc:docMkLst>
        <pc:docMk/>
      </pc:docMkLst>
      <pc:sldChg chg="addSp delSp modSp mod">
        <pc:chgData name="Xin Luo" userId="82312ee5779919a4" providerId="LiveId" clId="{4DB6C473-8E57-A543-81F7-48BE109E8C13}" dt="2023-02-21T08:54:32.554" v="3595" actId="1076"/>
        <pc:sldMkLst>
          <pc:docMk/>
          <pc:sldMk cId="1576120367" sldId="2387"/>
        </pc:sldMkLst>
        <pc:spChg chg="add del mod">
          <ac:chgData name="Xin Luo" userId="82312ee5779919a4" providerId="LiveId" clId="{4DB6C473-8E57-A543-81F7-48BE109E8C13}" dt="2023-02-21T05:44:22.831" v="2010"/>
          <ac:spMkLst>
            <pc:docMk/>
            <pc:sldMk cId="1576120367" sldId="2387"/>
            <ac:spMk id="4" creationId="{14071939-13A8-68AD-CF24-E66618C9CB95}"/>
          </ac:spMkLst>
        </pc:spChg>
        <pc:spChg chg="add del">
          <ac:chgData name="Xin Luo" userId="82312ee5779919a4" providerId="LiveId" clId="{4DB6C473-8E57-A543-81F7-48BE109E8C13}" dt="2023-02-21T05:42:59.400" v="1996" actId="478"/>
          <ac:spMkLst>
            <pc:docMk/>
            <pc:sldMk cId="1576120367" sldId="2387"/>
            <ac:spMk id="6" creationId="{00000000-0000-0000-0000-000000000000}"/>
          </ac:spMkLst>
        </pc:spChg>
        <pc:spChg chg="del">
          <ac:chgData name="Xin Luo" userId="82312ee5779919a4" providerId="LiveId" clId="{4DB6C473-8E57-A543-81F7-48BE109E8C13}" dt="2023-02-21T05:42:53.918" v="1994" actId="478"/>
          <ac:spMkLst>
            <pc:docMk/>
            <pc:sldMk cId="1576120367" sldId="2387"/>
            <ac:spMk id="7" creationId="{00000000-0000-0000-0000-000000000000}"/>
          </ac:spMkLst>
        </pc:spChg>
        <pc:spChg chg="add del mod">
          <ac:chgData name="Xin Luo" userId="82312ee5779919a4" providerId="LiveId" clId="{4DB6C473-8E57-A543-81F7-48BE109E8C13}" dt="2023-02-21T05:46:39.935" v="2038" actId="478"/>
          <ac:spMkLst>
            <pc:docMk/>
            <pc:sldMk cId="1576120367" sldId="2387"/>
            <ac:spMk id="8" creationId="{5795B555-5780-95D6-6939-E2A2F840CEDB}"/>
          </ac:spMkLst>
        </pc:spChg>
        <pc:spChg chg="add del mod topLvl">
          <ac:chgData name="Xin Luo" userId="82312ee5779919a4" providerId="LiveId" clId="{4DB6C473-8E57-A543-81F7-48BE109E8C13}" dt="2023-02-21T05:47:15.440" v="2044" actId="164"/>
          <ac:spMkLst>
            <pc:docMk/>
            <pc:sldMk cId="1576120367" sldId="2387"/>
            <ac:spMk id="10" creationId="{00000000-0000-0000-0000-000000000000}"/>
          </ac:spMkLst>
        </pc:spChg>
        <pc:spChg chg="mod topLvl">
          <ac:chgData name="Xin Luo" userId="82312ee5779919a4" providerId="LiveId" clId="{4DB6C473-8E57-A543-81F7-48BE109E8C13}" dt="2023-02-21T05:47:15.440" v="2044" actId="164"/>
          <ac:spMkLst>
            <pc:docMk/>
            <pc:sldMk cId="1576120367" sldId="2387"/>
            <ac:spMk id="12" creationId="{00000000-0000-0000-0000-000000000000}"/>
          </ac:spMkLst>
        </pc:spChg>
        <pc:spChg chg="mod">
          <ac:chgData name="Xin Luo" userId="82312ee5779919a4" providerId="LiveId" clId="{4DB6C473-8E57-A543-81F7-48BE109E8C13}" dt="2023-02-21T05:45:26.754" v="2016" actId="207"/>
          <ac:spMkLst>
            <pc:docMk/>
            <pc:sldMk cId="1576120367" sldId="2387"/>
            <ac:spMk id="13" creationId="{00000000-0000-0000-0000-000000000000}"/>
          </ac:spMkLst>
        </pc:spChg>
        <pc:spChg chg="mod">
          <ac:chgData name="Xin Luo" userId="82312ee5779919a4" providerId="LiveId" clId="{4DB6C473-8E57-A543-81F7-48BE109E8C13}" dt="2023-02-21T05:45:26.754" v="2016" actId="207"/>
          <ac:spMkLst>
            <pc:docMk/>
            <pc:sldMk cId="1576120367" sldId="2387"/>
            <ac:spMk id="14" creationId="{00000000-0000-0000-0000-000000000000}"/>
          </ac:spMkLst>
        </pc:spChg>
        <pc:spChg chg="mod">
          <ac:chgData name="Xin Luo" userId="82312ee5779919a4" providerId="LiveId" clId="{4DB6C473-8E57-A543-81F7-48BE109E8C13}" dt="2023-02-21T05:45:26.754" v="2016" actId="207"/>
          <ac:spMkLst>
            <pc:docMk/>
            <pc:sldMk cId="1576120367" sldId="2387"/>
            <ac:spMk id="15" creationId="{00000000-0000-0000-0000-000000000000}"/>
          </ac:spMkLst>
        </pc:spChg>
        <pc:spChg chg="mod">
          <ac:chgData name="Xin Luo" userId="82312ee5779919a4" providerId="LiveId" clId="{4DB6C473-8E57-A543-81F7-48BE109E8C13}" dt="2023-02-21T05:45:26.754" v="2016" actId="207"/>
          <ac:spMkLst>
            <pc:docMk/>
            <pc:sldMk cId="1576120367" sldId="2387"/>
            <ac:spMk id="16" creationId="{00000000-0000-0000-0000-000000000000}"/>
          </ac:spMkLst>
        </pc:spChg>
        <pc:grpChg chg="add del mod">
          <ac:chgData name="Xin Luo" userId="82312ee5779919a4" providerId="LiveId" clId="{4DB6C473-8E57-A543-81F7-48BE109E8C13}" dt="2023-02-21T08:54:26.670" v="3594" actId="478"/>
          <ac:grpSpMkLst>
            <pc:docMk/>
            <pc:sldMk cId="1576120367" sldId="2387"/>
            <ac:grpSpMk id="2" creationId="{390AEDC4-AC8C-713C-F926-259F989CB162}"/>
          </ac:grpSpMkLst>
        </pc:grpChg>
        <pc:grpChg chg="add mod">
          <ac:chgData name="Xin Luo" userId="82312ee5779919a4" providerId="LiveId" clId="{4DB6C473-8E57-A543-81F7-48BE109E8C13}" dt="2023-02-21T08:54:32.554" v="3595" actId="1076"/>
          <ac:grpSpMkLst>
            <pc:docMk/>
            <pc:sldMk cId="1576120367" sldId="2387"/>
            <ac:grpSpMk id="3" creationId="{12ED16A1-79B8-7DB1-1CC1-250B051BAD58}"/>
          </ac:grpSpMkLst>
        </pc:grpChg>
        <pc:grpChg chg="add del mod">
          <ac:chgData name="Xin Luo" userId="82312ee5779919a4" providerId="LiveId" clId="{4DB6C473-8E57-A543-81F7-48BE109E8C13}" dt="2023-02-21T05:45:51.755" v="2019" actId="165"/>
          <ac:grpSpMkLst>
            <pc:docMk/>
            <pc:sldMk cId="1576120367" sldId="2387"/>
            <ac:grpSpMk id="5" creationId="{8F30E2E3-F8BB-EDF1-8726-1256D1547BF7}"/>
          </ac:grpSpMkLst>
        </pc:grpChg>
        <pc:grpChg chg="add mod">
          <ac:chgData name="Xin Luo" userId="82312ee5779919a4" providerId="LiveId" clId="{4DB6C473-8E57-A543-81F7-48BE109E8C13}" dt="2023-02-21T08:54:32.554" v="3595" actId="1076"/>
          <ac:grpSpMkLst>
            <pc:docMk/>
            <pc:sldMk cId="1576120367" sldId="2387"/>
            <ac:grpSpMk id="9" creationId="{84B9B8D5-4BCC-CDFF-1E13-B005060A8BDF}"/>
          </ac:grpSpMkLst>
        </pc:grpChg>
      </pc:sldChg>
      <pc:sldChg chg="del">
        <pc:chgData name="Xin Luo" userId="82312ee5779919a4" providerId="LiveId" clId="{4DB6C473-8E57-A543-81F7-48BE109E8C13}" dt="2023-02-21T08:54:15.767" v="3575" actId="2696"/>
        <pc:sldMkLst>
          <pc:docMk/>
          <pc:sldMk cId="0" sldId="2446"/>
        </pc:sldMkLst>
      </pc:sldChg>
      <pc:sldChg chg="modSp mod ord">
        <pc:chgData name="Xin Luo" userId="82312ee5779919a4" providerId="LiveId" clId="{4DB6C473-8E57-A543-81F7-48BE109E8C13}" dt="2023-02-21T06:59:18.091" v="3225" actId="20578"/>
        <pc:sldMkLst>
          <pc:docMk/>
          <pc:sldMk cId="2415901206" sldId="2447"/>
        </pc:sldMkLst>
        <pc:spChg chg="mod">
          <ac:chgData name="Xin Luo" userId="82312ee5779919a4" providerId="LiveId" clId="{4DB6C473-8E57-A543-81F7-48BE109E8C13}" dt="2023-02-21T03:26:36.249" v="1977" actId="20577"/>
          <ac:spMkLst>
            <pc:docMk/>
            <pc:sldMk cId="2415901206" sldId="2447"/>
            <ac:spMk id="7" creationId="{00000000-0000-0000-0000-000000000000}"/>
          </ac:spMkLst>
        </pc:spChg>
      </pc:sldChg>
      <pc:sldChg chg="addSp delSp modSp mod ord">
        <pc:chgData name="Xin Luo" userId="82312ee5779919a4" providerId="LiveId" clId="{4DB6C473-8E57-A543-81F7-48BE109E8C13}" dt="2023-02-21T07:23:56.843" v="3356" actId="20577"/>
        <pc:sldMkLst>
          <pc:docMk/>
          <pc:sldMk cId="4067577602" sldId="2605"/>
        </pc:sldMkLst>
        <pc:spChg chg="mod">
          <ac:chgData name="Xin Luo" userId="82312ee5779919a4" providerId="LiveId" clId="{4DB6C473-8E57-A543-81F7-48BE109E8C13}" dt="2023-02-21T07:23:56.843" v="3356" actId="20577"/>
          <ac:spMkLst>
            <pc:docMk/>
            <pc:sldMk cId="4067577602" sldId="2605"/>
            <ac:spMk id="2" creationId="{631AADB6-C88A-D817-4683-FC087E4E240F}"/>
          </ac:spMkLst>
        </pc:spChg>
        <pc:spChg chg="mod">
          <ac:chgData name="Xin Luo" userId="82312ee5779919a4" providerId="LiveId" clId="{4DB6C473-8E57-A543-81F7-48BE109E8C13}" dt="2023-02-21T03:26:50.232" v="1984" actId="20577"/>
          <ac:spMkLst>
            <pc:docMk/>
            <pc:sldMk cId="4067577602" sldId="2605"/>
            <ac:spMk id="3" creationId="{00000000-0000-0000-0000-000000000000}"/>
          </ac:spMkLst>
        </pc:spChg>
        <pc:spChg chg="add del mod">
          <ac:chgData name="Xin Luo" userId="82312ee5779919a4" providerId="LiveId" clId="{4DB6C473-8E57-A543-81F7-48BE109E8C13}" dt="2023-02-21T07:21:29.220" v="3297"/>
          <ac:spMkLst>
            <pc:docMk/>
            <pc:sldMk cId="4067577602" sldId="2605"/>
            <ac:spMk id="4" creationId="{6043EA4A-1AB3-028D-434C-C16CE58B3A2A}"/>
          </ac:spMkLst>
        </pc:spChg>
        <pc:spChg chg="add mod">
          <ac:chgData name="Xin Luo" userId="82312ee5779919a4" providerId="LiveId" clId="{4DB6C473-8E57-A543-81F7-48BE109E8C13}" dt="2023-02-21T07:23:29.335" v="3346" actId="1076"/>
          <ac:spMkLst>
            <pc:docMk/>
            <pc:sldMk cId="4067577602" sldId="2605"/>
            <ac:spMk id="5" creationId="{8CB3051E-1455-F2D6-027A-C359D1264B18}"/>
          </ac:spMkLst>
        </pc:spChg>
        <pc:spChg chg="del">
          <ac:chgData name="Xin Luo" userId="82312ee5779919a4" providerId="LiveId" clId="{4DB6C473-8E57-A543-81F7-48BE109E8C13}" dt="2023-02-21T05:48:10.681" v="2114" actId="478"/>
          <ac:spMkLst>
            <pc:docMk/>
            <pc:sldMk cId="4067577602" sldId="2605"/>
            <ac:spMk id="15" creationId="{32C45697-89D7-5F4B-C2BC-3A7FBC2C544B}"/>
          </ac:spMkLst>
        </pc:spChg>
        <pc:spChg chg="mod">
          <ac:chgData name="Xin Luo" userId="82312ee5779919a4" providerId="LiveId" clId="{4DB6C473-8E57-A543-81F7-48BE109E8C13}" dt="2023-02-21T07:11:29.463" v="3277" actId="2710"/>
          <ac:spMkLst>
            <pc:docMk/>
            <pc:sldMk cId="4067577602" sldId="2605"/>
            <ac:spMk id="17" creationId="{9E05FFCA-3371-AF5C-381D-71D984055F5A}"/>
          </ac:spMkLst>
        </pc:spChg>
        <pc:picChg chg="del">
          <ac:chgData name="Xin Luo" userId="82312ee5779919a4" providerId="LiveId" clId="{4DB6C473-8E57-A543-81F7-48BE109E8C13}" dt="2023-02-21T05:48:06.479" v="2112" actId="478"/>
          <ac:picMkLst>
            <pc:docMk/>
            <pc:sldMk cId="4067577602" sldId="2605"/>
            <ac:picMk id="10" creationId="{492CAE81-3897-13BB-6E5A-74F2AC5F581A}"/>
          </ac:picMkLst>
        </pc:picChg>
        <pc:picChg chg="del">
          <ac:chgData name="Xin Luo" userId="82312ee5779919a4" providerId="LiveId" clId="{4DB6C473-8E57-A543-81F7-48BE109E8C13}" dt="2023-02-21T05:48:08.245" v="2113" actId="478"/>
          <ac:picMkLst>
            <pc:docMk/>
            <pc:sldMk cId="4067577602" sldId="2605"/>
            <ac:picMk id="14" creationId="{0637D38F-D0BE-5E7D-7891-2D7FAA4B4ED9}"/>
          </ac:picMkLst>
        </pc:picChg>
        <pc:picChg chg="add mod">
          <ac:chgData name="Xin Luo" userId="82312ee5779919a4" providerId="LiveId" clId="{4DB6C473-8E57-A543-81F7-48BE109E8C13}" dt="2023-02-21T07:23:29.335" v="3346" actId="1076"/>
          <ac:picMkLst>
            <pc:docMk/>
            <pc:sldMk cId="4067577602" sldId="2605"/>
            <ac:picMk id="1026" creationId="{9270A6EE-B03E-77C5-630F-E811251395A0}"/>
          </ac:picMkLst>
        </pc:picChg>
      </pc:sldChg>
      <pc:sldChg chg="del">
        <pc:chgData name="Xin Luo" userId="82312ee5779919a4" providerId="LiveId" clId="{4DB6C473-8E57-A543-81F7-48BE109E8C13}" dt="2023-02-21T14:49:50.253" v="5372" actId="2696"/>
        <pc:sldMkLst>
          <pc:docMk/>
          <pc:sldMk cId="963926578" sldId="2613"/>
        </pc:sldMkLst>
      </pc:sldChg>
      <pc:sldChg chg="del">
        <pc:chgData name="Xin Luo" userId="82312ee5779919a4" providerId="LiveId" clId="{4DB6C473-8E57-A543-81F7-48BE109E8C13}" dt="2023-02-21T14:49:50.286" v="5373" actId="2696"/>
        <pc:sldMkLst>
          <pc:docMk/>
          <pc:sldMk cId="1377829391" sldId="2689"/>
        </pc:sldMkLst>
      </pc:sldChg>
      <pc:sldChg chg="del">
        <pc:chgData name="Xin Luo" userId="82312ee5779919a4" providerId="LiveId" clId="{4DB6C473-8E57-A543-81F7-48BE109E8C13}" dt="2023-02-21T14:49:50.299" v="5374" actId="2696"/>
        <pc:sldMkLst>
          <pc:docMk/>
          <pc:sldMk cId="2843640805" sldId="2704"/>
        </pc:sldMkLst>
      </pc:sldChg>
      <pc:sldChg chg="delSp modSp add mod ord">
        <pc:chgData name="Xin Luo" userId="82312ee5779919a4" providerId="LiveId" clId="{4DB6C473-8E57-A543-81F7-48BE109E8C13}" dt="2023-02-21T05:54:53.172" v="2328" actId="113"/>
        <pc:sldMkLst>
          <pc:docMk/>
          <pc:sldMk cId="2688334957" sldId="2705"/>
        </pc:sldMkLst>
        <pc:spChg chg="mod">
          <ac:chgData name="Xin Luo" userId="82312ee5779919a4" providerId="LiveId" clId="{4DB6C473-8E57-A543-81F7-48BE109E8C13}" dt="2023-02-21T03:04:15.029" v="17" actId="20577"/>
          <ac:spMkLst>
            <pc:docMk/>
            <pc:sldMk cId="2688334957" sldId="2705"/>
            <ac:spMk id="2" creationId="{631AADB6-C88A-D817-4683-FC087E4E240F}"/>
          </ac:spMkLst>
        </pc:spChg>
        <pc:spChg chg="del">
          <ac:chgData name="Xin Luo" userId="82312ee5779919a4" providerId="LiveId" clId="{4DB6C473-8E57-A543-81F7-48BE109E8C13}" dt="2023-02-21T03:04:17.351" v="18" actId="478"/>
          <ac:spMkLst>
            <pc:docMk/>
            <pc:sldMk cId="2688334957" sldId="2705"/>
            <ac:spMk id="15" creationId="{32C45697-89D7-5F4B-C2BC-3A7FBC2C544B}"/>
          </ac:spMkLst>
        </pc:spChg>
        <pc:spChg chg="mod">
          <ac:chgData name="Xin Luo" userId="82312ee5779919a4" providerId="LiveId" clId="{4DB6C473-8E57-A543-81F7-48BE109E8C13}" dt="2023-02-21T05:54:53.172" v="2328" actId="113"/>
          <ac:spMkLst>
            <pc:docMk/>
            <pc:sldMk cId="2688334957" sldId="2705"/>
            <ac:spMk id="17" creationId="{9E05FFCA-3371-AF5C-381D-71D984055F5A}"/>
          </ac:spMkLst>
        </pc:spChg>
        <pc:picChg chg="del">
          <ac:chgData name="Xin Luo" userId="82312ee5779919a4" providerId="LiveId" clId="{4DB6C473-8E57-A543-81F7-48BE109E8C13}" dt="2023-02-21T03:04:18.544" v="20" actId="478"/>
          <ac:picMkLst>
            <pc:docMk/>
            <pc:sldMk cId="2688334957" sldId="2705"/>
            <ac:picMk id="10" creationId="{492CAE81-3897-13BB-6E5A-74F2AC5F581A}"/>
          </ac:picMkLst>
        </pc:picChg>
        <pc:picChg chg="del">
          <ac:chgData name="Xin Luo" userId="82312ee5779919a4" providerId="LiveId" clId="{4DB6C473-8E57-A543-81F7-48BE109E8C13}" dt="2023-02-21T03:04:17.947" v="19" actId="478"/>
          <ac:picMkLst>
            <pc:docMk/>
            <pc:sldMk cId="2688334957" sldId="2705"/>
            <ac:picMk id="14" creationId="{0637D38F-D0BE-5E7D-7891-2D7FAA4B4ED9}"/>
          </ac:picMkLst>
        </pc:picChg>
      </pc:sldChg>
      <pc:sldChg chg="modSp add mod">
        <pc:chgData name="Xin Luo" userId="82312ee5779919a4" providerId="LiveId" clId="{4DB6C473-8E57-A543-81F7-48BE109E8C13}" dt="2023-02-21T05:59:45.306" v="2357" actId="2711"/>
        <pc:sldMkLst>
          <pc:docMk/>
          <pc:sldMk cId="2464444856" sldId="2706"/>
        </pc:sldMkLst>
        <pc:spChg chg="mod">
          <ac:chgData name="Xin Luo" userId="82312ee5779919a4" providerId="LiveId" clId="{4DB6C473-8E57-A543-81F7-48BE109E8C13}" dt="2023-02-21T05:59:45.306" v="2357" actId="2711"/>
          <ac:spMkLst>
            <pc:docMk/>
            <pc:sldMk cId="2464444856" sldId="2706"/>
            <ac:spMk id="2" creationId="{631AADB6-C88A-D817-4683-FC087E4E240F}"/>
          </ac:spMkLst>
        </pc:spChg>
        <pc:spChg chg="mod">
          <ac:chgData name="Xin Luo" userId="82312ee5779919a4" providerId="LiveId" clId="{4DB6C473-8E57-A543-81F7-48BE109E8C13}" dt="2023-02-21T05:59:45.306" v="2357" actId="2711"/>
          <ac:spMkLst>
            <pc:docMk/>
            <pc:sldMk cId="2464444856" sldId="2706"/>
            <ac:spMk id="3" creationId="{00000000-0000-0000-0000-000000000000}"/>
          </ac:spMkLst>
        </pc:spChg>
        <pc:spChg chg="mod">
          <ac:chgData name="Xin Luo" userId="82312ee5779919a4" providerId="LiveId" clId="{4DB6C473-8E57-A543-81F7-48BE109E8C13}" dt="2023-02-21T05:59:45.306" v="2357" actId="2711"/>
          <ac:spMkLst>
            <pc:docMk/>
            <pc:sldMk cId="2464444856" sldId="2706"/>
            <ac:spMk id="17" creationId="{9E05FFCA-3371-AF5C-381D-71D984055F5A}"/>
          </ac:spMkLst>
        </pc:spChg>
      </pc:sldChg>
      <pc:sldChg chg="modSp add mod">
        <pc:chgData name="Xin Luo" userId="82312ee5779919a4" providerId="LiveId" clId="{4DB6C473-8E57-A543-81F7-48BE109E8C13}" dt="2023-02-21T06:00:27.005" v="2362" actId="113"/>
        <pc:sldMkLst>
          <pc:docMk/>
          <pc:sldMk cId="1602808061" sldId="2707"/>
        </pc:sldMkLst>
        <pc:spChg chg="mod">
          <ac:chgData name="Xin Luo" userId="82312ee5779919a4" providerId="LiveId" clId="{4DB6C473-8E57-A543-81F7-48BE109E8C13}" dt="2023-02-21T03:16:48.798" v="1289" actId="20577"/>
          <ac:spMkLst>
            <pc:docMk/>
            <pc:sldMk cId="1602808061" sldId="2707"/>
            <ac:spMk id="2" creationId="{631AADB6-C88A-D817-4683-FC087E4E240F}"/>
          </ac:spMkLst>
        </pc:spChg>
        <pc:spChg chg="mod">
          <ac:chgData name="Xin Luo" userId="82312ee5779919a4" providerId="LiveId" clId="{4DB6C473-8E57-A543-81F7-48BE109E8C13}" dt="2023-02-21T06:00:27.005" v="2362" actId="113"/>
          <ac:spMkLst>
            <pc:docMk/>
            <pc:sldMk cId="1602808061" sldId="2707"/>
            <ac:spMk id="17" creationId="{9E05FFCA-3371-AF5C-381D-71D984055F5A}"/>
          </ac:spMkLst>
        </pc:spChg>
      </pc:sldChg>
      <pc:sldChg chg="addSp modSp add mod">
        <pc:chgData name="Xin Luo" userId="82312ee5779919a4" providerId="LiveId" clId="{4DB6C473-8E57-A543-81F7-48BE109E8C13}" dt="2023-02-21T03:24:12.660" v="1798" actId="207"/>
        <pc:sldMkLst>
          <pc:docMk/>
          <pc:sldMk cId="1658607177" sldId="2708"/>
        </pc:sldMkLst>
        <pc:spChg chg="add mod">
          <ac:chgData name="Xin Luo" userId="82312ee5779919a4" providerId="LiveId" clId="{4DB6C473-8E57-A543-81F7-48BE109E8C13}" dt="2023-02-21T03:24:12.660" v="1798" actId="207"/>
          <ac:spMkLst>
            <pc:docMk/>
            <pc:sldMk cId="1658607177" sldId="2708"/>
            <ac:spMk id="3" creationId="{E375549C-74EF-2C8F-6432-2C52B803FB1B}"/>
          </ac:spMkLst>
        </pc:spChg>
        <pc:spChg chg="mod">
          <ac:chgData name="Xin Luo" userId="82312ee5779919a4" providerId="LiveId" clId="{4DB6C473-8E57-A543-81F7-48BE109E8C13}" dt="2023-02-21T03:22:03.139" v="1731" actId="20577"/>
          <ac:spMkLst>
            <pc:docMk/>
            <pc:sldMk cId="1658607177" sldId="2708"/>
            <ac:spMk id="24" creationId="{00000000-0000-0000-0000-000000000000}"/>
          </ac:spMkLst>
        </pc:spChg>
        <pc:picChg chg="mod">
          <ac:chgData name="Xin Luo" userId="82312ee5779919a4" providerId="LiveId" clId="{4DB6C473-8E57-A543-81F7-48BE109E8C13}" dt="2023-02-21T03:23:29.344" v="1786" actId="1076"/>
          <ac:picMkLst>
            <pc:docMk/>
            <pc:sldMk cId="1658607177" sldId="2708"/>
            <ac:picMk id="4" creationId="{C5A20417-E7CA-C285-EB98-9BD26873E83E}"/>
          </ac:picMkLst>
        </pc:picChg>
      </pc:sldChg>
      <pc:sldChg chg="add del setBg">
        <pc:chgData name="Xin Luo" userId="82312ee5779919a4" providerId="LiveId" clId="{4DB6C473-8E57-A543-81F7-48BE109E8C13}" dt="2023-02-21T03:21:36.224" v="1707"/>
        <pc:sldMkLst>
          <pc:docMk/>
          <pc:sldMk cId="3430641667" sldId="2708"/>
        </pc:sldMkLst>
      </pc:sldChg>
      <pc:sldChg chg="modSp add mod ord">
        <pc:chgData name="Xin Luo" userId="82312ee5779919a4" providerId="LiveId" clId="{4DB6C473-8E57-A543-81F7-48BE109E8C13}" dt="2023-02-21T07:27:15.123" v="3399" actId="20578"/>
        <pc:sldMkLst>
          <pc:docMk/>
          <pc:sldMk cId="1257969106" sldId="2709"/>
        </pc:sldMkLst>
        <pc:spChg chg="mod">
          <ac:chgData name="Xin Luo" userId="82312ee5779919a4" providerId="LiveId" clId="{4DB6C473-8E57-A543-81F7-48BE109E8C13}" dt="2023-02-21T05:47:38.868" v="2080" actId="20577"/>
          <ac:spMkLst>
            <pc:docMk/>
            <pc:sldMk cId="1257969106" sldId="2709"/>
            <ac:spMk id="7" creationId="{00000000-0000-0000-0000-000000000000}"/>
          </ac:spMkLst>
        </pc:spChg>
      </pc:sldChg>
      <pc:sldChg chg="add del setBg">
        <pc:chgData name="Xin Luo" userId="82312ee5779919a4" providerId="LiveId" clId="{4DB6C473-8E57-A543-81F7-48BE109E8C13}" dt="2023-02-21T03:22:38.148" v="1735"/>
        <pc:sldMkLst>
          <pc:docMk/>
          <pc:sldMk cId="2068292362" sldId="2709"/>
        </pc:sldMkLst>
      </pc:sldChg>
      <pc:sldChg chg="add del setBg">
        <pc:chgData name="Xin Luo" userId="82312ee5779919a4" providerId="LiveId" clId="{4DB6C473-8E57-A543-81F7-48BE109E8C13}" dt="2023-02-21T03:22:29.206" v="1733"/>
        <pc:sldMkLst>
          <pc:docMk/>
          <pc:sldMk cId="4244071672" sldId="2709"/>
        </pc:sldMkLst>
      </pc:sldChg>
      <pc:sldChg chg="modSp add del mod">
        <pc:chgData name="Xin Luo" userId="82312ee5779919a4" providerId="LiveId" clId="{4DB6C473-8E57-A543-81F7-48BE109E8C13}" dt="2023-02-21T12:49:10.754" v="4207" actId="2696"/>
        <pc:sldMkLst>
          <pc:docMk/>
          <pc:sldMk cId="4096743637" sldId="2710"/>
        </pc:sldMkLst>
        <pc:spChg chg="mod">
          <ac:chgData name="Xin Luo" userId="82312ee5779919a4" providerId="LiveId" clId="{4DB6C473-8E57-A543-81F7-48BE109E8C13}" dt="2023-02-21T05:47:46.587" v="2093" actId="20577"/>
          <ac:spMkLst>
            <pc:docMk/>
            <pc:sldMk cId="4096743637" sldId="2710"/>
            <ac:spMk id="7" creationId="{00000000-0000-0000-0000-000000000000}"/>
          </ac:spMkLst>
        </pc:spChg>
      </pc:sldChg>
      <pc:sldChg chg="addSp delSp modSp add mod">
        <pc:chgData name="Xin Luo" userId="82312ee5779919a4" providerId="LiveId" clId="{4DB6C473-8E57-A543-81F7-48BE109E8C13}" dt="2023-02-21T15:08:47.651" v="5619" actId="113"/>
        <pc:sldMkLst>
          <pc:docMk/>
          <pc:sldMk cId="2744383376" sldId="2711"/>
        </pc:sldMkLst>
        <pc:spChg chg="mod">
          <ac:chgData name="Xin Luo" userId="82312ee5779919a4" providerId="LiveId" clId="{4DB6C473-8E57-A543-81F7-48BE109E8C13}" dt="2023-02-21T07:01:42.969" v="3272" actId="20577"/>
          <ac:spMkLst>
            <pc:docMk/>
            <pc:sldMk cId="2744383376" sldId="2711"/>
            <ac:spMk id="2" creationId="{631AADB6-C88A-D817-4683-FC087E4E240F}"/>
          </ac:spMkLst>
        </pc:spChg>
        <pc:spChg chg="add del">
          <ac:chgData name="Xin Luo" userId="82312ee5779919a4" providerId="LiveId" clId="{4DB6C473-8E57-A543-81F7-48BE109E8C13}" dt="2023-02-21T06:08:19.635" v="2522" actId="22"/>
          <ac:spMkLst>
            <pc:docMk/>
            <pc:sldMk cId="2744383376" sldId="2711"/>
            <ac:spMk id="5" creationId="{9005BDE5-6349-121C-B95F-5D695486765F}"/>
          </ac:spMkLst>
        </pc:spChg>
        <pc:spChg chg="add del mod">
          <ac:chgData name="Xin Luo" userId="82312ee5779919a4" providerId="LiveId" clId="{4DB6C473-8E57-A543-81F7-48BE109E8C13}" dt="2023-02-21T06:36:09.199" v="3158" actId="478"/>
          <ac:spMkLst>
            <pc:docMk/>
            <pc:sldMk cId="2744383376" sldId="2711"/>
            <ac:spMk id="7" creationId="{508CFB8D-1428-2D03-7C0B-F181DD0AC3B0}"/>
          </ac:spMkLst>
        </pc:spChg>
        <pc:spChg chg="add del mod">
          <ac:chgData name="Xin Luo" userId="82312ee5779919a4" providerId="LiveId" clId="{4DB6C473-8E57-A543-81F7-48BE109E8C13}" dt="2023-02-21T06:35:09.270" v="3110" actId="478"/>
          <ac:spMkLst>
            <pc:docMk/>
            <pc:sldMk cId="2744383376" sldId="2711"/>
            <ac:spMk id="8" creationId="{FE049113-DA9A-B499-A9F7-CE696334739C}"/>
          </ac:spMkLst>
        </pc:spChg>
        <pc:spChg chg="add del">
          <ac:chgData name="Xin Luo" userId="82312ee5779919a4" providerId="LiveId" clId="{4DB6C473-8E57-A543-81F7-48BE109E8C13}" dt="2023-02-21T06:24:41.792" v="2925" actId="22"/>
          <ac:spMkLst>
            <pc:docMk/>
            <pc:sldMk cId="2744383376" sldId="2711"/>
            <ac:spMk id="10" creationId="{2A70B923-8B0E-BFB6-100F-07B5471C1335}"/>
          </ac:spMkLst>
        </pc:spChg>
        <pc:spChg chg="add del mod">
          <ac:chgData name="Xin Luo" userId="82312ee5779919a4" providerId="LiveId" clId="{4DB6C473-8E57-A543-81F7-48BE109E8C13}" dt="2023-02-21T06:36:24.547" v="3163" actId="478"/>
          <ac:spMkLst>
            <pc:docMk/>
            <pc:sldMk cId="2744383376" sldId="2711"/>
            <ac:spMk id="12" creationId="{7AC7943F-2EEF-E2BC-7188-7457E9CCE47B}"/>
          </ac:spMkLst>
        </pc:spChg>
        <pc:spChg chg="add del mod">
          <ac:chgData name="Xin Luo" userId="82312ee5779919a4" providerId="LiveId" clId="{4DB6C473-8E57-A543-81F7-48BE109E8C13}" dt="2023-02-21T06:36:21.741" v="3162" actId="478"/>
          <ac:spMkLst>
            <pc:docMk/>
            <pc:sldMk cId="2744383376" sldId="2711"/>
            <ac:spMk id="13" creationId="{4D3246D5-B603-994F-3AE4-6B8ADC01AFBD}"/>
          </ac:spMkLst>
        </pc:spChg>
        <pc:spChg chg="add del mod">
          <ac:chgData name="Xin Luo" userId="82312ee5779919a4" providerId="LiveId" clId="{4DB6C473-8E57-A543-81F7-48BE109E8C13}" dt="2023-02-21T06:34:25.015" v="3081" actId="478"/>
          <ac:spMkLst>
            <pc:docMk/>
            <pc:sldMk cId="2744383376" sldId="2711"/>
            <ac:spMk id="15" creationId="{E4EF7755-FC04-518B-64D9-6CC2D64CFD40}"/>
          </ac:spMkLst>
        </pc:spChg>
        <pc:spChg chg="mod">
          <ac:chgData name="Xin Luo" userId="82312ee5779919a4" providerId="LiveId" clId="{4DB6C473-8E57-A543-81F7-48BE109E8C13}" dt="2023-02-21T15:07:43.844" v="5615" actId="1038"/>
          <ac:spMkLst>
            <pc:docMk/>
            <pc:sldMk cId="2744383376" sldId="2711"/>
            <ac:spMk id="17" creationId="{9E05FFCA-3371-AF5C-381D-71D984055F5A}"/>
          </ac:spMkLst>
        </pc:spChg>
        <pc:spChg chg="add mod">
          <ac:chgData name="Xin Luo" userId="82312ee5779919a4" providerId="LiveId" clId="{4DB6C473-8E57-A543-81F7-48BE109E8C13}" dt="2023-02-21T15:08:47.651" v="5619" actId="113"/>
          <ac:spMkLst>
            <pc:docMk/>
            <pc:sldMk cId="2744383376" sldId="2711"/>
            <ac:spMk id="18" creationId="{9D310AF3-A081-4032-01C0-C288D4F7AC53}"/>
          </ac:spMkLst>
        </pc:spChg>
      </pc:sldChg>
      <pc:sldChg chg="delSp modSp add del mod">
        <pc:chgData name="Xin Luo" userId="82312ee5779919a4" providerId="LiveId" clId="{4DB6C473-8E57-A543-81F7-48BE109E8C13}" dt="2023-02-21T07:27:24.620" v="3402" actId="2696"/>
        <pc:sldMkLst>
          <pc:docMk/>
          <pc:sldMk cId="1581220802" sldId="2712"/>
        </pc:sldMkLst>
        <pc:spChg chg="mod">
          <ac:chgData name="Xin Luo" userId="82312ee5779919a4" providerId="LiveId" clId="{4DB6C473-8E57-A543-81F7-48BE109E8C13}" dt="2023-02-21T07:01:48.402" v="3274" actId="20577"/>
          <ac:spMkLst>
            <pc:docMk/>
            <pc:sldMk cId="1581220802" sldId="2712"/>
            <ac:spMk id="2" creationId="{631AADB6-C88A-D817-4683-FC087E4E240F}"/>
          </ac:spMkLst>
        </pc:spChg>
        <pc:spChg chg="mod">
          <ac:chgData name="Xin Luo" userId="82312ee5779919a4" providerId="LiveId" clId="{4DB6C473-8E57-A543-81F7-48BE109E8C13}" dt="2023-02-21T06:58:28.109" v="3222" actId="20577"/>
          <ac:spMkLst>
            <pc:docMk/>
            <pc:sldMk cId="1581220802" sldId="2712"/>
            <ac:spMk id="3" creationId="{00000000-0000-0000-0000-000000000000}"/>
          </ac:spMkLst>
        </pc:spChg>
        <pc:spChg chg="del mod">
          <ac:chgData name="Xin Luo" userId="82312ee5779919a4" providerId="LiveId" clId="{4DB6C473-8E57-A543-81F7-48BE109E8C13}" dt="2023-02-21T07:24:25.709" v="3365"/>
          <ac:spMkLst>
            <pc:docMk/>
            <pc:sldMk cId="1581220802" sldId="2712"/>
            <ac:spMk id="17" creationId="{9E05FFCA-3371-AF5C-381D-71D984055F5A}"/>
          </ac:spMkLst>
        </pc:spChg>
      </pc:sldChg>
      <pc:sldChg chg="modSp add del mod">
        <pc:chgData name="Xin Luo" userId="82312ee5779919a4" providerId="LiveId" clId="{4DB6C473-8E57-A543-81F7-48BE109E8C13}" dt="2023-02-21T07:24:13.066" v="3357" actId="2696"/>
        <pc:sldMkLst>
          <pc:docMk/>
          <pc:sldMk cId="2395170792" sldId="2713"/>
        </pc:sldMkLst>
        <pc:spChg chg="mod">
          <ac:chgData name="Xin Luo" userId="82312ee5779919a4" providerId="LiveId" clId="{4DB6C473-8E57-A543-81F7-48BE109E8C13}" dt="2023-02-21T06:15:05.106" v="2898" actId="20577"/>
          <ac:spMkLst>
            <pc:docMk/>
            <pc:sldMk cId="2395170792" sldId="2713"/>
            <ac:spMk id="17" creationId="{9E05FFCA-3371-AF5C-381D-71D984055F5A}"/>
          </ac:spMkLst>
        </pc:spChg>
      </pc:sldChg>
      <pc:sldChg chg="addSp modSp add mod">
        <pc:chgData name="Xin Luo" userId="82312ee5779919a4" providerId="LiveId" clId="{4DB6C473-8E57-A543-81F7-48BE109E8C13}" dt="2023-02-21T07:23:52.393" v="3353" actId="20577"/>
        <pc:sldMkLst>
          <pc:docMk/>
          <pc:sldMk cId="280619949" sldId="2714"/>
        </pc:sldMkLst>
        <pc:spChg chg="mod">
          <ac:chgData name="Xin Luo" userId="82312ee5779919a4" providerId="LiveId" clId="{4DB6C473-8E57-A543-81F7-48BE109E8C13}" dt="2023-02-21T07:23:52.393" v="3353" actId="20577"/>
          <ac:spMkLst>
            <pc:docMk/>
            <pc:sldMk cId="280619949" sldId="2714"/>
            <ac:spMk id="2" creationId="{631AADB6-C88A-D817-4683-FC087E4E240F}"/>
          </ac:spMkLst>
        </pc:spChg>
        <pc:spChg chg="mod">
          <ac:chgData name="Xin Luo" userId="82312ee5779919a4" providerId="LiveId" clId="{4DB6C473-8E57-A543-81F7-48BE109E8C13}" dt="2023-02-21T07:13:49.998" v="3283" actId="404"/>
          <ac:spMkLst>
            <pc:docMk/>
            <pc:sldMk cId="280619949" sldId="2714"/>
            <ac:spMk id="17" creationId="{9E05FFCA-3371-AF5C-381D-71D984055F5A}"/>
          </ac:spMkLst>
        </pc:spChg>
        <pc:picChg chg="add mod">
          <ac:chgData name="Xin Luo" userId="82312ee5779919a4" providerId="LiveId" clId="{4DB6C473-8E57-A543-81F7-48BE109E8C13}" dt="2023-02-21T07:23:39.455" v="3348" actId="14100"/>
          <ac:picMkLst>
            <pc:docMk/>
            <pc:sldMk cId="280619949" sldId="2714"/>
            <ac:picMk id="5" creationId="{0604E948-208D-161C-F579-7EA72A1F42DC}"/>
          </ac:picMkLst>
        </pc:picChg>
      </pc:sldChg>
      <pc:sldChg chg="addSp modSp add mod">
        <pc:chgData name="Xin Luo" userId="82312ee5779919a4" providerId="LiveId" clId="{4DB6C473-8E57-A543-81F7-48BE109E8C13}" dt="2023-02-21T13:47:35.461" v="4912" actId="1076"/>
        <pc:sldMkLst>
          <pc:docMk/>
          <pc:sldMk cId="3852391939" sldId="2715"/>
        </pc:sldMkLst>
        <pc:spChg chg="mod">
          <ac:chgData name="Xin Luo" userId="82312ee5779919a4" providerId="LiveId" clId="{4DB6C473-8E57-A543-81F7-48BE109E8C13}" dt="2023-02-21T13:06:48.362" v="4245" actId="20577"/>
          <ac:spMkLst>
            <pc:docMk/>
            <pc:sldMk cId="3852391939" sldId="2715"/>
            <ac:spMk id="2" creationId="{631AADB6-C88A-D817-4683-FC087E4E240F}"/>
          </ac:spMkLst>
        </pc:spChg>
        <pc:spChg chg="mod">
          <ac:chgData name="Xin Luo" userId="82312ee5779919a4" providerId="LiveId" clId="{4DB6C473-8E57-A543-81F7-48BE109E8C13}" dt="2023-02-21T07:43:23.802" v="3522" actId="20577"/>
          <ac:spMkLst>
            <pc:docMk/>
            <pc:sldMk cId="3852391939" sldId="2715"/>
            <ac:spMk id="3" creationId="{00000000-0000-0000-0000-000000000000}"/>
          </ac:spMkLst>
        </pc:spChg>
        <pc:spChg chg="add mod">
          <ac:chgData name="Xin Luo" userId="82312ee5779919a4" providerId="LiveId" clId="{4DB6C473-8E57-A543-81F7-48BE109E8C13}" dt="2023-02-21T13:41:38.670" v="4903" actId="20577"/>
          <ac:spMkLst>
            <pc:docMk/>
            <pc:sldMk cId="3852391939" sldId="2715"/>
            <ac:spMk id="5" creationId="{FCD10A89-5E0E-5D73-1D4F-9E11D943B29C}"/>
          </ac:spMkLst>
        </pc:spChg>
        <pc:picChg chg="add mod">
          <ac:chgData name="Xin Luo" userId="82312ee5779919a4" providerId="LiveId" clId="{4DB6C473-8E57-A543-81F7-48BE109E8C13}" dt="2023-02-21T13:47:35.461" v="4912" actId="1076"/>
          <ac:picMkLst>
            <pc:docMk/>
            <pc:sldMk cId="3852391939" sldId="2715"/>
            <ac:picMk id="2050" creationId="{8F8FBDFD-CF37-F4FE-58FA-9350A0CDABC7}"/>
          </ac:picMkLst>
        </pc:picChg>
      </pc:sldChg>
      <pc:sldChg chg="addSp modSp add mod ord">
        <pc:chgData name="Xin Luo" userId="82312ee5779919a4" providerId="LiveId" clId="{4DB6C473-8E57-A543-81F7-48BE109E8C13}" dt="2023-02-21T13:15:30.678" v="4562" actId="1035"/>
        <pc:sldMkLst>
          <pc:docMk/>
          <pc:sldMk cId="3026715585" sldId="2716"/>
        </pc:sldMkLst>
        <pc:spChg chg="mod">
          <ac:chgData name="Xin Luo" userId="82312ee5779919a4" providerId="LiveId" clId="{4DB6C473-8E57-A543-81F7-48BE109E8C13}" dt="2023-02-21T07:27:17.840" v="3401" actId="20577"/>
          <ac:spMkLst>
            <pc:docMk/>
            <pc:sldMk cId="3026715585" sldId="2716"/>
            <ac:spMk id="2" creationId="{631AADB6-C88A-D817-4683-FC087E4E240F}"/>
          </ac:spMkLst>
        </pc:spChg>
        <pc:spChg chg="add mod">
          <ac:chgData name="Xin Luo" userId="82312ee5779919a4" providerId="LiveId" clId="{4DB6C473-8E57-A543-81F7-48BE109E8C13}" dt="2023-02-21T13:15:30.678" v="4562" actId="1035"/>
          <ac:spMkLst>
            <pc:docMk/>
            <pc:sldMk cId="3026715585" sldId="2716"/>
            <ac:spMk id="4" creationId="{B31A8325-31D8-6F06-6D89-E39763C56875}"/>
          </ac:spMkLst>
        </pc:spChg>
        <pc:spChg chg="mod">
          <ac:chgData name="Xin Luo" userId="82312ee5779919a4" providerId="LiveId" clId="{4DB6C473-8E57-A543-81F7-48BE109E8C13}" dt="2023-02-21T12:48:49.893" v="4206" actId="1076"/>
          <ac:spMkLst>
            <pc:docMk/>
            <pc:sldMk cId="3026715585" sldId="2716"/>
            <ac:spMk id="17" creationId="{9E05FFCA-3371-AF5C-381D-71D984055F5A}"/>
          </ac:spMkLst>
        </pc:spChg>
      </pc:sldChg>
      <pc:sldChg chg="addSp modSp add mod">
        <pc:chgData name="Xin Luo" userId="82312ee5779919a4" providerId="LiveId" clId="{4DB6C473-8E57-A543-81F7-48BE109E8C13}" dt="2023-02-21T13:48:38.001" v="4936" actId="1076"/>
        <pc:sldMkLst>
          <pc:docMk/>
          <pc:sldMk cId="4136986794" sldId="2717"/>
        </pc:sldMkLst>
        <pc:spChg chg="mod">
          <ac:chgData name="Xin Luo" userId="82312ee5779919a4" providerId="LiveId" clId="{4DB6C473-8E57-A543-81F7-48BE109E8C13}" dt="2023-02-21T13:48:32.535" v="4933" actId="1035"/>
          <ac:spMkLst>
            <pc:docMk/>
            <pc:sldMk cId="4136986794" sldId="2717"/>
            <ac:spMk id="5" creationId="{FCD10A89-5E0E-5D73-1D4F-9E11D943B29C}"/>
          </ac:spMkLst>
        </pc:spChg>
        <pc:picChg chg="add mod">
          <ac:chgData name="Xin Luo" userId="82312ee5779919a4" providerId="LiveId" clId="{4DB6C473-8E57-A543-81F7-48BE109E8C13}" dt="2023-02-21T13:48:38.001" v="4936" actId="1076"/>
          <ac:picMkLst>
            <pc:docMk/>
            <pc:sldMk cId="4136986794" sldId="2717"/>
            <ac:picMk id="6" creationId="{2260B411-AFF0-1E09-142B-45C9F88562F7}"/>
          </ac:picMkLst>
        </pc:picChg>
      </pc:sldChg>
      <pc:sldChg chg="addSp delSp modSp add mod">
        <pc:chgData name="Xin Luo" userId="82312ee5779919a4" providerId="LiveId" clId="{4DB6C473-8E57-A543-81F7-48BE109E8C13}" dt="2023-02-21T14:08:09.514" v="5152" actId="1035"/>
        <pc:sldMkLst>
          <pc:docMk/>
          <pc:sldMk cId="1778017482" sldId="2718"/>
        </pc:sldMkLst>
        <pc:spChg chg="mod">
          <ac:chgData name="Xin Luo" userId="82312ee5779919a4" providerId="LiveId" clId="{4DB6C473-8E57-A543-81F7-48BE109E8C13}" dt="2023-02-21T14:08:07.366" v="5145" actId="1035"/>
          <ac:spMkLst>
            <pc:docMk/>
            <pc:sldMk cId="1778017482" sldId="2718"/>
            <ac:spMk id="5" creationId="{FCD10A89-5E0E-5D73-1D4F-9E11D943B29C}"/>
          </ac:spMkLst>
        </pc:spChg>
        <pc:picChg chg="del">
          <ac:chgData name="Xin Luo" userId="82312ee5779919a4" providerId="LiveId" clId="{4DB6C473-8E57-A543-81F7-48BE109E8C13}" dt="2023-02-21T13:48:49.937" v="4938" actId="478"/>
          <ac:picMkLst>
            <pc:docMk/>
            <pc:sldMk cId="1778017482" sldId="2718"/>
            <ac:picMk id="6" creationId="{2260B411-AFF0-1E09-142B-45C9F88562F7}"/>
          </ac:picMkLst>
        </pc:picChg>
        <pc:picChg chg="add mod">
          <ac:chgData name="Xin Luo" userId="82312ee5779919a4" providerId="LiveId" clId="{4DB6C473-8E57-A543-81F7-48BE109E8C13}" dt="2023-02-21T14:08:09.514" v="5152" actId="1035"/>
          <ac:picMkLst>
            <pc:docMk/>
            <pc:sldMk cId="1778017482" sldId="2718"/>
            <ac:picMk id="3074" creationId="{3E8CF22C-6E5D-0AAE-1F79-795E8B77EEF7}"/>
          </ac:picMkLst>
        </pc:picChg>
      </pc:sldChg>
      <pc:sldChg chg="delSp modSp add mod">
        <pc:chgData name="Xin Luo" userId="82312ee5779919a4" providerId="LiveId" clId="{4DB6C473-8E57-A543-81F7-48BE109E8C13}" dt="2023-02-21T15:10:04.498" v="5724" actId="108"/>
        <pc:sldMkLst>
          <pc:docMk/>
          <pc:sldMk cId="1858913004" sldId="2719"/>
        </pc:sldMkLst>
        <pc:spChg chg="mod">
          <ac:chgData name="Xin Luo" userId="82312ee5779919a4" providerId="LiveId" clId="{4DB6C473-8E57-A543-81F7-48BE109E8C13}" dt="2023-02-21T14:49:05.255" v="5311" actId="1076"/>
          <ac:spMkLst>
            <pc:docMk/>
            <pc:sldMk cId="1858913004" sldId="2719"/>
            <ac:spMk id="2" creationId="{631AADB6-C88A-D817-4683-FC087E4E240F}"/>
          </ac:spMkLst>
        </pc:spChg>
        <pc:spChg chg="mod">
          <ac:chgData name="Xin Luo" userId="82312ee5779919a4" providerId="LiveId" clId="{4DB6C473-8E57-A543-81F7-48BE109E8C13}" dt="2023-02-21T15:10:04.498" v="5724" actId="108"/>
          <ac:spMkLst>
            <pc:docMk/>
            <pc:sldMk cId="1858913004" sldId="2719"/>
            <ac:spMk id="5" creationId="{FCD10A89-5E0E-5D73-1D4F-9E11D943B29C}"/>
          </ac:spMkLst>
        </pc:spChg>
        <pc:spChg chg="del">
          <ac:chgData name="Xin Luo" userId="82312ee5779919a4" providerId="LiveId" clId="{4DB6C473-8E57-A543-81F7-48BE109E8C13}" dt="2023-02-21T14:48:56.090" v="5307" actId="478"/>
          <ac:spMkLst>
            <pc:docMk/>
            <pc:sldMk cId="1858913004" sldId="2719"/>
            <ac:spMk id="17" creationId="{9E05FFCA-3371-AF5C-381D-71D984055F5A}"/>
          </ac:spMkLst>
        </pc:spChg>
        <pc:picChg chg="del">
          <ac:chgData name="Xin Luo" userId="82312ee5779919a4" providerId="LiveId" clId="{4DB6C473-8E57-A543-81F7-48BE109E8C13}" dt="2023-02-21T14:47:16.549" v="5154" actId="478"/>
          <ac:picMkLst>
            <pc:docMk/>
            <pc:sldMk cId="1858913004" sldId="2719"/>
            <ac:picMk id="3074" creationId="{3E8CF22C-6E5D-0AAE-1F79-795E8B77EEF7}"/>
          </ac:picMkLst>
        </pc:picChg>
      </pc:sldChg>
      <pc:sldChg chg="addSp delSp modSp add mod ord">
        <pc:chgData name="Xin Luo" userId="82312ee5779919a4" providerId="LiveId" clId="{4DB6C473-8E57-A543-81F7-48BE109E8C13}" dt="2023-02-21T15:06:45.211" v="5600" actId="20578"/>
        <pc:sldMkLst>
          <pc:docMk/>
          <pc:sldMk cId="3480831675" sldId="2720"/>
        </pc:sldMkLst>
        <pc:spChg chg="mod">
          <ac:chgData name="Xin Luo" userId="82312ee5779919a4" providerId="LiveId" clId="{4DB6C473-8E57-A543-81F7-48BE109E8C13}" dt="2023-02-21T14:58:21.259" v="5529" actId="1035"/>
          <ac:spMkLst>
            <pc:docMk/>
            <pc:sldMk cId="3480831675" sldId="2720"/>
            <ac:spMk id="2" creationId="{631AADB6-C88A-D817-4683-FC087E4E240F}"/>
          </ac:spMkLst>
        </pc:spChg>
        <pc:spChg chg="add mod">
          <ac:chgData name="Xin Luo" userId="82312ee5779919a4" providerId="LiveId" clId="{4DB6C473-8E57-A543-81F7-48BE109E8C13}" dt="2023-02-21T14:58:48.813" v="5569" actId="404"/>
          <ac:spMkLst>
            <pc:docMk/>
            <pc:sldMk cId="3480831675" sldId="2720"/>
            <ac:spMk id="4" creationId="{58EE51E5-8ACA-984C-6E8D-F8AA658223AD}"/>
          </ac:spMkLst>
        </pc:spChg>
        <pc:spChg chg="add mod">
          <ac:chgData name="Xin Luo" userId="82312ee5779919a4" providerId="LiveId" clId="{4DB6C473-8E57-A543-81F7-48BE109E8C13}" dt="2023-02-21T14:58:48.813" v="5569" actId="404"/>
          <ac:spMkLst>
            <pc:docMk/>
            <pc:sldMk cId="3480831675" sldId="2720"/>
            <ac:spMk id="5" creationId="{7F4897FB-F086-F339-A15F-A899143C7919}"/>
          </ac:spMkLst>
        </pc:spChg>
        <pc:spChg chg="add mod">
          <ac:chgData name="Xin Luo" userId="82312ee5779919a4" providerId="LiveId" clId="{4DB6C473-8E57-A543-81F7-48BE109E8C13}" dt="2023-02-21T15:06:20.559" v="5576" actId="962"/>
          <ac:spMkLst>
            <pc:docMk/>
            <pc:sldMk cId="3480831675" sldId="2720"/>
            <ac:spMk id="6" creationId="{7ED1482E-3610-E252-0E80-41B202D30E30}"/>
          </ac:spMkLst>
        </pc:spChg>
        <pc:spChg chg="del">
          <ac:chgData name="Xin Luo" userId="82312ee5779919a4" providerId="LiveId" clId="{4DB6C473-8E57-A543-81F7-48BE109E8C13}" dt="2023-02-21T14:51:13.253" v="5388" actId="478"/>
          <ac:spMkLst>
            <pc:docMk/>
            <pc:sldMk cId="3480831675" sldId="2720"/>
            <ac:spMk id="17" creationId="{9E05FFCA-3371-AF5C-381D-71D984055F5A}"/>
          </ac:spMkLst>
        </pc:spChg>
        <pc:spChg chg="del">
          <ac:chgData name="Xin Luo" userId="82312ee5779919a4" providerId="LiveId" clId="{4DB6C473-8E57-A543-81F7-48BE109E8C13}" dt="2023-02-21T14:51:18.075" v="5389" actId="478"/>
          <ac:spMkLst>
            <pc:docMk/>
            <pc:sldMk cId="3480831675" sldId="2720"/>
            <ac:spMk id="18" creationId="{9D310AF3-A081-4032-01C0-C288D4F7AC53}"/>
          </ac:spMkLst>
        </pc:spChg>
        <pc:picChg chg="add del mod">
          <ac:chgData name="Xin Luo" userId="82312ee5779919a4" providerId="LiveId" clId="{4DB6C473-8E57-A543-81F7-48BE109E8C13}" dt="2023-02-21T14:53:26.825" v="5442" actId="478"/>
          <ac:picMkLst>
            <pc:docMk/>
            <pc:sldMk cId="3480831675" sldId="2720"/>
            <ac:picMk id="5122" creationId="{379580DC-45F0-D6EF-6EA0-1FB906F02465}"/>
          </ac:picMkLst>
        </pc:picChg>
        <pc:picChg chg="add mod">
          <ac:chgData name="Xin Luo" userId="82312ee5779919a4" providerId="LiveId" clId="{4DB6C473-8E57-A543-81F7-48BE109E8C13}" dt="2023-02-21T14:58:17.635" v="5525" actId="1035"/>
          <ac:picMkLst>
            <pc:docMk/>
            <pc:sldMk cId="3480831675" sldId="2720"/>
            <ac:picMk id="5124" creationId="{D17BE6F3-1008-2FC6-54D2-736C673B73E8}"/>
          </ac:picMkLst>
        </pc:picChg>
        <pc:picChg chg="add mod">
          <ac:chgData name="Xin Luo" userId="82312ee5779919a4" providerId="LiveId" clId="{4DB6C473-8E57-A543-81F7-48BE109E8C13}" dt="2023-02-21T14:58:17.635" v="5525" actId="1035"/>
          <ac:picMkLst>
            <pc:docMk/>
            <pc:sldMk cId="3480831675" sldId="2720"/>
            <ac:picMk id="5126" creationId="{EBB0C876-4E86-C2ED-5EE6-3B2BD26768B9}"/>
          </ac:picMkLst>
        </pc:picChg>
        <pc:picChg chg="add mod">
          <ac:chgData name="Xin Luo" userId="82312ee5779919a4" providerId="LiveId" clId="{4DB6C473-8E57-A543-81F7-48BE109E8C13}" dt="2023-02-21T14:58:48.813" v="5569" actId="404"/>
          <ac:picMkLst>
            <pc:docMk/>
            <pc:sldMk cId="3480831675" sldId="2720"/>
            <ac:picMk id="5128" creationId="{59C29F54-F731-6EBD-ECA9-847BE3563121}"/>
          </ac:picMkLst>
        </pc:picChg>
      </pc:sldChg>
      <pc:sldChg chg="add del">
        <pc:chgData name="Xin Luo" userId="82312ee5779919a4" providerId="LiveId" clId="{4DB6C473-8E57-A543-81F7-48BE109E8C13}" dt="2023-02-21T14:55:30.326" v="5468" actId="2696"/>
        <pc:sldMkLst>
          <pc:docMk/>
          <pc:sldMk cId="120373349" sldId="2721"/>
        </pc:sldMkLst>
      </pc:sldChg>
      <pc:sldChg chg="addSp delSp modSp add mod ord">
        <pc:chgData name="Xin Luo" userId="82312ee5779919a4" providerId="LiveId" clId="{4DB6C473-8E57-A543-81F7-48BE109E8C13}" dt="2023-02-21T15:06:40.684" v="5599" actId="20578"/>
        <pc:sldMkLst>
          <pc:docMk/>
          <pc:sldMk cId="1410676903" sldId="2721"/>
        </pc:sldMkLst>
        <pc:spChg chg="del">
          <ac:chgData name="Xin Luo" userId="82312ee5779919a4" providerId="LiveId" clId="{4DB6C473-8E57-A543-81F7-48BE109E8C13}" dt="2023-02-21T14:59:05.282" v="5571" actId="478"/>
          <ac:spMkLst>
            <pc:docMk/>
            <pc:sldMk cId="1410676903" sldId="2721"/>
            <ac:spMk id="4" creationId="{58EE51E5-8ACA-984C-6E8D-F8AA658223AD}"/>
          </ac:spMkLst>
        </pc:spChg>
        <pc:spChg chg="del">
          <ac:chgData name="Xin Luo" userId="82312ee5779919a4" providerId="LiveId" clId="{4DB6C473-8E57-A543-81F7-48BE109E8C13}" dt="2023-02-21T14:59:05.282" v="5571" actId="478"/>
          <ac:spMkLst>
            <pc:docMk/>
            <pc:sldMk cId="1410676903" sldId="2721"/>
            <ac:spMk id="5" creationId="{7F4897FB-F086-F339-A15F-A899143C7919}"/>
          </ac:spMkLst>
        </pc:spChg>
        <pc:spChg chg="del">
          <ac:chgData name="Xin Luo" userId="82312ee5779919a4" providerId="LiveId" clId="{4DB6C473-8E57-A543-81F7-48BE109E8C13}" dt="2023-02-21T14:59:05.282" v="5571" actId="478"/>
          <ac:spMkLst>
            <pc:docMk/>
            <pc:sldMk cId="1410676903" sldId="2721"/>
            <ac:spMk id="6" creationId="{7ED1482E-3610-E252-0E80-41B202D30E30}"/>
          </ac:spMkLst>
        </pc:spChg>
        <pc:spChg chg="add mod">
          <ac:chgData name="Xin Luo" userId="82312ee5779919a4" providerId="LiveId" clId="{4DB6C473-8E57-A543-81F7-48BE109E8C13}" dt="2023-02-21T15:06:36.607" v="5598" actId="1076"/>
          <ac:spMkLst>
            <pc:docMk/>
            <pc:sldMk cId="1410676903" sldId="2721"/>
            <ac:spMk id="9" creationId="{D5E43916-6543-2664-EE40-07ABFFB01F26}"/>
          </ac:spMkLst>
        </pc:spChg>
        <pc:picChg chg="add mod">
          <ac:chgData name="Xin Luo" userId="82312ee5779919a4" providerId="LiveId" clId="{4DB6C473-8E57-A543-81F7-48BE109E8C13}" dt="2023-02-21T15:06:20.558" v="5575" actId="27614"/>
          <ac:picMkLst>
            <pc:docMk/>
            <pc:sldMk cId="1410676903" sldId="2721"/>
            <ac:picMk id="8" creationId="{BA45F6EA-D51F-F9F8-F33E-5E3217612D76}"/>
          </ac:picMkLst>
        </pc:picChg>
        <pc:picChg chg="del">
          <ac:chgData name="Xin Luo" userId="82312ee5779919a4" providerId="LiveId" clId="{4DB6C473-8E57-A543-81F7-48BE109E8C13}" dt="2023-02-21T14:59:05.282" v="5571" actId="478"/>
          <ac:picMkLst>
            <pc:docMk/>
            <pc:sldMk cId="1410676903" sldId="2721"/>
            <ac:picMk id="5124" creationId="{D17BE6F3-1008-2FC6-54D2-736C673B73E8}"/>
          </ac:picMkLst>
        </pc:picChg>
        <pc:picChg chg="del">
          <ac:chgData name="Xin Luo" userId="82312ee5779919a4" providerId="LiveId" clId="{4DB6C473-8E57-A543-81F7-48BE109E8C13}" dt="2023-02-21T14:59:05.282" v="5571" actId="478"/>
          <ac:picMkLst>
            <pc:docMk/>
            <pc:sldMk cId="1410676903" sldId="2721"/>
            <ac:picMk id="5126" creationId="{EBB0C876-4E86-C2ED-5EE6-3B2BD26768B9}"/>
          </ac:picMkLst>
        </pc:picChg>
        <pc:picChg chg="del">
          <ac:chgData name="Xin Luo" userId="82312ee5779919a4" providerId="LiveId" clId="{4DB6C473-8E57-A543-81F7-48BE109E8C13}" dt="2023-02-21T14:59:05.282" v="5571" actId="478"/>
          <ac:picMkLst>
            <pc:docMk/>
            <pc:sldMk cId="1410676903" sldId="2721"/>
            <ac:picMk id="5128" creationId="{59C29F54-F731-6EBD-ECA9-847BE3563121}"/>
          </ac:picMkLst>
        </pc:picChg>
      </pc:sldChg>
      <pc:sldMasterChg chg="del delSldLayout">
        <pc:chgData name="Xin Luo" userId="82312ee5779919a4" providerId="LiveId" clId="{4DB6C473-8E57-A543-81F7-48BE109E8C13}" dt="2023-02-21T08:54:15.791" v="3593" actId="2696"/>
        <pc:sldMasterMkLst>
          <pc:docMk/>
          <pc:sldMasterMk cId="1248561168" sldId="2147484998"/>
        </pc:sldMasterMkLst>
        <pc:sldLayoutChg chg="del">
          <pc:chgData name="Xin Luo" userId="82312ee5779919a4" providerId="LiveId" clId="{4DB6C473-8E57-A543-81F7-48BE109E8C13}" dt="2023-02-21T08:54:15.772" v="3576" actId="2696"/>
          <pc:sldLayoutMkLst>
            <pc:docMk/>
            <pc:sldMasterMk cId="1248561168" sldId="2147484998"/>
            <pc:sldLayoutMk cId="2755518727" sldId="2147484999"/>
          </pc:sldLayoutMkLst>
        </pc:sldLayoutChg>
        <pc:sldLayoutChg chg="del">
          <pc:chgData name="Xin Luo" userId="82312ee5779919a4" providerId="LiveId" clId="{4DB6C473-8E57-A543-81F7-48BE109E8C13}" dt="2023-02-21T08:54:15.773" v="3577" actId="2696"/>
          <pc:sldLayoutMkLst>
            <pc:docMk/>
            <pc:sldMasterMk cId="1248561168" sldId="2147484998"/>
            <pc:sldLayoutMk cId="784447712" sldId="2147485000"/>
          </pc:sldLayoutMkLst>
        </pc:sldLayoutChg>
        <pc:sldLayoutChg chg="del">
          <pc:chgData name="Xin Luo" userId="82312ee5779919a4" providerId="LiveId" clId="{4DB6C473-8E57-A543-81F7-48BE109E8C13}" dt="2023-02-21T08:54:15.774" v="3578" actId="2696"/>
          <pc:sldLayoutMkLst>
            <pc:docMk/>
            <pc:sldMasterMk cId="1248561168" sldId="2147484998"/>
            <pc:sldLayoutMk cId="36404751" sldId="2147485001"/>
          </pc:sldLayoutMkLst>
        </pc:sldLayoutChg>
        <pc:sldLayoutChg chg="del">
          <pc:chgData name="Xin Luo" userId="82312ee5779919a4" providerId="LiveId" clId="{4DB6C473-8E57-A543-81F7-48BE109E8C13}" dt="2023-02-21T08:54:15.775" v="3579" actId="2696"/>
          <pc:sldLayoutMkLst>
            <pc:docMk/>
            <pc:sldMasterMk cId="1248561168" sldId="2147484998"/>
            <pc:sldLayoutMk cId="2142531553" sldId="2147485002"/>
          </pc:sldLayoutMkLst>
        </pc:sldLayoutChg>
        <pc:sldLayoutChg chg="del">
          <pc:chgData name="Xin Luo" userId="82312ee5779919a4" providerId="LiveId" clId="{4DB6C473-8E57-A543-81F7-48BE109E8C13}" dt="2023-02-21T08:54:15.776" v="3580" actId="2696"/>
          <pc:sldLayoutMkLst>
            <pc:docMk/>
            <pc:sldMasterMk cId="1248561168" sldId="2147484998"/>
            <pc:sldLayoutMk cId="646270699" sldId="2147485003"/>
          </pc:sldLayoutMkLst>
        </pc:sldLayoutChg>
        <pc:sldLayoutChg chg="del">
          <pc:chgData name="Xin Luo" userId="82312ee5779919a4" providerId="LiveId" clId="{4DB6C473-8E57-A543-81F7-48BE109E8C13}" dt="2023-02-21T08:54:15.777" v="3581" actId="2696"/>
          <pc:sldLayoutMkLst>
            <pc:docMk/>
            <pc:sldMasterMk cId="1248561168" sldId="2147484998"/>
            <pc:sldLayoutMk cId="1316154404" sldId="2147485004"/>
          </pc:sldLayoutMkLst>
        </pc:sldLayoutChg>
        <pc:sldLayoutChg chg="del">
          <pc:chgData name="Xin Luo" userId="82312ee5779919a4" providerId="LiveId" clId="{4DB6C473-8E57-A543-81F7-48BE109E8C13}" dt="2023-02-21T08:54:15.778" v="3582" actId="2696"/>
          <pc:sldLayoutMkLst>
            <pc:docMk/>
            <pc:sldMasterMk cId="1248561168" sldId="2147484998"/>
            <pc:sldLayoutMk cId="275448905" sldId="2147485005"/>
          </pc:sldLayoutMkLst>
        </pc:sldLayoutChg>
        <pc:sldLayoutChg chg="del">
          <pc:chgData name="Xin Luo" userId="82312ee5779919a4" providerId="LiveId" clId="{4DB6C473-8E57-A543-81F7-48BE109E8C13}" dt="2023-02-21T08:54:15.779" v="3583" actId="2696"/>
          <pc:sldLayoutMkLst>
            <pc:docMk/>
            <pc:sldMasterMk cId="1248561168" sldId="2147484998"/>
            <pc:sldLayoutMk cId="3173493555" sldId="2147485006"/>
          </pc:sldLayoutMkLst>
        </pc:sldLayoutChg>
        <pc:sldLayoutChg chg="del">
          <pc:chgData name="Xin Luo" userId="82312ee5779919a4" providerId="LiveId" clId="{4DB6C473-8E57-A543-81F7-48BE109E8C13}" dt="2023-02-21T08:54:15.780" v="3584" actId="2696"/>
          <pc:sldLayoutMkLst>
            <pc:docMk/>
            <pc:sldMasterMk cId="1248561168" sldId="2147484998"/>
            <pc:sldLayoutMk cId="2494408642" sldId="2147485007"/>
          </pc:sldLayoutMkLst>
        </pc:sldLayoutChg>
        <pc:sldLayoutChg chg="del">
          <pc:chgData name="Xin Luo" userId="82312ee5779919a4" providerId="LiveId" clId="{4DB6C473-8E57-A543-81F7-48BE109E8C13}" dt="2023-02-21T08:54:15.781" v="3585" actId="2696"/>
          <pc:sldLayoutMkLst>
            <pc:docMk/>
            <pc:sldMasterMk cId="1248561168" sldId="2147484998"/>
            <pc:sldLayoutMk cId="2144339703" sldId="2147485008"/>
          </pc:sldLayoutMkLst>
        </pc:sldLayoutChg>
        <pc:sldLayoutChg chg="del">
          <pc:chgData name="Xin Luo" userId="82312ee5779919a4" providerId="LiveId" clId="{4DB6C473-8E57-A543-81F7-48BE109E8C13}" dt="2023-02-21T08:54:15.781" v="3586" actId="2696"/>
          <pc:sldLayoutMkLst>
            <pc:docMk/>
            <pc:sldMasterMk cId="1248561168" sldId="2147484998"/>
            <pc:sldLayoutMk cId="3933479768" sldId="2147485009"/>
          </pc:sldLayoutMkLst>
        </pc:sldLayoutChg>
        <pc:sldLayoutChg chg="del">
          <pc:chgData name="Xin Luo" userId="82312ee5779919a4" providerId="LiveId" clId="{4DB6C473-8E57-A543-81F7-48BE109E8C13}" dt="2023-02-21T08:54:15.782" v="3587" actId="2696"/>
          <pc:sldLayoutMkLst>
            <pc:docMk/>
            <pc:sldMasterMk cId="1248561168" sldId="2147484998"/>
            <pc:sldLayoutMk cId="2569911404" sldId="2147485010"/>
          </pc:sldLayoutMkLst>
        </pc:sldLayoutChg>
        <pc:sldLayoutChg chg="del">
          <pc:chgData name="Xin Luo" userId="82312ee5779919a4" providerId="LiveId" clId="{4DB6C473-8E57-A543-81F7-48BE109E8C13}" dt="2023-02-21T08:54:15.783" v="3588" actId="2696"/>
          <pc:sldLayoutMkLst>
            <pc:docMk/>
            <pc:sldMasterMk cId="1248561168" sldId="2147484998"/>
            <pc:sldLayoutMk cId="487309151" sldId="2147485011"/>
          </pc:sldLayoutMkLst>
        </pc:sldLayoutChg>
        <pc:sldLayoutChg chg="del">
          <pc:chgData name="Xin Luo" userId="82312ee5779919a4" providerId="LiveId" clId="{4DB6C473-8E57-A543-81F7-48BE109E8C13}" dt="2023-02-21T08:54:15.784" v="3589" actId="2696"/>
          <pc:sldLayoutMkLst>
            <pc:docMk/>
            <pc:sldMasterMk cId="1248561168" sldId="2147484998"/>
            <pc:sldLayoutMk cId="940838525" sldId="2147485012"/>
          </pc:sldLayoutMkLst>
        </pc:sldLayoutChg>
        <pc:sldLayoutChg chg="del">
          <pc:chgData name="Xin Luo" userId="82312ee5779919a4" providerId="LiveId" clId="{4DB6C473-8E57-A543-81F7-48BE109E8C13}" dt="2023-02-21T08:54:15.785" v="3590" actId="2696"/>
          <pc:sldLayoutMkLst>
            <pc:docMk/>
            <pc:sldMasterMk cId="1248561168" sldId="2147484998"/>
            <pc:sldLayoutMk cId="858249230" sldId="2147485013"/>
          </pc:sldLayoutMkLst>
        </pc:sldLayoutChg>
        <pc:sldLayoutChg chg="del">
          <pc:chgData name="Xin Luo" userId="82312ee5779919a4" providerId="LiveId" clId="{4DB6C473-8E57-A543-81F7-48BE109E8C13}" dt="2023-02-21T08:54:15.786" v="3591" actId="2696"/>
          <pc:sldLayoutMkLst>
            <pc:docMk/>
            <pc:sldMasterMk cId="1248561168" sldId="2147484998"/>
            <pc:sldLayoutMk cId="1094809115" sldId="2147485014"/>
          </pc:sldLayoutMkLst>
        </pc:sldLayoutChg>
        <pc:sldLayoutChg chg="del">
          <pc:chgData name="Xin Luo" userId="82312ee5779919a4" providerId="LiveId" clId="{4DB6C473-8E57-A543-81F7-48BE109E8C13}" dt="2023-02-21T08:54:15.787" v="3592" actId="2696"/>
          <pc:sldLayoutMkLst>
            <pc:docMk/>
            <pc:sldMasterMk cId="1248561168" sldId="2147484998"/>
            <pc:sldLayoutMk cId="2452001345" sldId="2147485015"/>
          </pc:sldLayoutMkLst>
        </pc:sldLayoutChg>
      </pc:sldMasterChg>
    </pc:docChg>
  </pc:docChgLst>
  <pc:docChgLst>
    <pc:chgData name="Xin Luo" userId="82312ee5779919a4" providerId="LiveId" clId="{2D641F4E-4B97-FE4F-BED4-0E056FBEE78D}"/>
    <pc:docChg chg="custSel addSld delSld modSld sldOrd">
      <pc:chgData name="Xin Luo" userId="82312ee5779919a4" providerId="LiveId" clId="{2D641F4E-4B97-FE4F-BED4-0E056FBEE78D}" dt="2024-04-06T05:27:14.763" v="62" actId="1076"/>
      <pc:docMkLst>
        <pc:docMk/>
      </pc:docMkLst>
      <pc:sldChg chg="addSp delSp modSp del mod">
        <pc:chgData name="Xin Luo" userId="82312ee5779919a4" providerId="LiveId" clId="{2D641F4E-4B97-FE4F-BED4-0E056FBEE78D}" dt="2024-04-06T05:24:56.062" v="21" actId="2696"/>
        <pc:sldMkLst>
          <pc:docMk/>
          <pc:sldMk cId="3833073590" sldId="2716"/>
        </pc:sldMkLst>
        <pc:spChg chg="mod">
          <ac:chgData name="Xin Luo" userId="82312ee5779919a4" providerId="LiveId" clId="{2D641F4E-4B97-FE4F-BED4-0E056FBEE78D}" dt="2024-04-06T03:14:31.961" v="13" actId="20577"/>
          <ac:spMkLst>
            <pc:docMk/>
            <pc:sldMk cId="3833073590" sldId="2716"/>
            <ac:spMk id="2" creationId="{631AADB6-C88A-D817-4683-FC087E4E240F}"/>
          </ac:spMkLst>
        </pc:spChg>
        <pc:spChg chg="del">
          <ac:chgData name="Xin Luo" userId="82312ee5779919a4" providerId="LiveId" clId="{2D641F4E-4B97-FE4F-BED4-0E056FBEE78D}" dt="2024-04-06T03:14:21.526" v="11" actId="478"/>
          <ac:spMkLst>
            <pc:docMk/>
            <pc:sldMk cId="3833073590" sldId="2716"/>
            <ac:spMk id="6" creationId="{6741FEA2-C046-FD82-2800-2CB513792080}"/>
          </ac:spMkLst>
        </pc:spChg>
        <pc:picChg chg="add mod">
          <ac:chgData name="Xin Luo" userId="82312ee5779919a4" providerId="LiveId" clId="{2D641F4E-4B97-FE4F-BED4-0E056FBEE78D}" dt="2024-04-06T03:14:43.335" v="17" actId="14100"/>
          <ac:picMkLst>
            <pc:docMk/>
            <pc:sldMk cId="3833073590" sldId="2716"/>
            <ac:picMk id="1026" creationId="{49818E55-CF60-98B8-4081-A70153E31B08}"/>
          </ac:picMkLst>
        </pc:picChg>
        <pc:picChg chg="del">
          <ac:chgData name="Xin Luo" userId="82312ee5779919a4" providerId="LiveId" clId="{2D641F4E-4B97-FE4F-BED4-0E056FBEE78D}" dt="2024-04-06T03:14:20.635" v="10" actId="478"/>
          <ac:picMkLst>
            <pc:docMk/>
            <pc:sldMk cId="3833073590" sldId="2716"/>
            <ac:picMk id="1030" creationId="{C93DB76E-C02F-05AC-2014-674F7E808ADA}"/>
          </ac:picMkLst>
        </pc:picChg>
      </pc:sldChg>
      <pc:sldChg chg="del">
        <pc:chgData name="Xin Luo" userId="82312ee5779919a4" providerId="LiveId" clId="{2D641F4E-4B97-FE4F-BED4-0E056FBEE78D}" dt="2024-04-06T03:14:14.396" v="9" actId="2696"/>
        <pc:sldMkLst>
          <pc:docMk/>
          <pc:sldMk cId="2510358707" sldId="2740"/>
        </pc:sldMkLst>
      </pc:sldChg>
      <pc:sldChg chg="del">
        <pc:chgData name="Xin Luo" userId="82312ee5779919a4" providerId="LiveId" clId="{2D641F4E-4B97-FE4F-BED4-0E056FBEE78D}" dt="2024-04-06T03:14:14.332" v="2" actId="2696"/>
        <pc:sldMkLst>
          <pc:docMk/>
          <pc:sldMk cId="3883315984" sldId="2744"/>
        </pc:sldMkLst>
      </pc:sldChg>
      <pc:sldChg chg="del">
        <pc:chgData name="Xin Luo" userId="82312ee5779919a4" providerId="LiveId" clId="{2D641F4E-4B97-FE4F-BED4-0E056FBEE78D}" dt="2024-04-06T03:14:14.379" v="7" actId="2696"/>
        <pc:sldMkLst>
          <pc:docMk/>
          <pc:sldMk cId="3741103209" sldId="2745"/>
        </pc:sldMkLst>
      </pc:sldChg>
      <pc:sldChg chg="del">
        <pc:chgData name="Xin Luo" userId="82312ee5779919a4" providerId="LiveId" clId="{2D641F4E-4B97-FE4F-BED4-0E056FBEE78D}" dt="2024-04-06T03:14:14.375" v="5" actId="2696"/>
        <pc:sldMkLst>
          <pc:docMk/>
          <pc:sldMk cId="322086101" sldId="2746"/>
        </pc:sldMkLst>
      </pc:sldChg>
      <pc:sldChg chg="del">
        <pc:chgData name="Xin Luo" userId="82312ee5779919a4" providerId="LiveId" clId="{2D641F4E-4B97-FE4F-BED4-0E056FBEE78D}" dt="2024-04-06T03:14:14.335" v="4" actId="2696"/>
        <pc:sldMkLst>
          <pc:docMk/>
          <pc:sldMk cId="2920839983" sldId="2747"/>
        </pc:sldMkLst>
      </pc:sldChg>
      <pc:sldChg chg="del">
        <pc:chgData name="Xin Luo" userId="82312ee5779919a4" providerId="LiveId" clId="{2D641F4E-4B97-FE4F-BED4-0E056FBEE78D}" dt="2024-04-06T03:14:14.381" v="8" actId="2696"/>
        <pc:sldMkLst>
          <pc:docMk/>
          <pc:sldMk cId="2081473989" sldId="2748"/>
        </pc:sldMkLst>
      </pc:sldChg>
      <pc:sldChg chg="del">
        <pc:chgData name="Xin Luo" userId="82312ee5779919a4" providerId="LiveId" clId="{2D641F4E-4B97-FE4F-BED4-0E056FBEE78D}" dt="2024-04-06T03:14:14.377" v="6" actId="2696"/>
        <pc:sldMkLst>
          <pc:docMk/>
          <pc:sldMk cId="1994915307" sldId="2749"/>
        </pc:sldMkLst>
      </pc:sldChg>
      <pc:sldChg chg="add">
        <pc:chgData name="Xin Luo" userId="82312ee5779919a4" providerId="LiveId" clId="{2D641F4E-4B97-FE4F-BED4-0E056FBEE78D}" dt="2024-04-06T03:14:46.877" v="18"/>
        <pc:sldMkLst>
          <pc:docMk/>
          <pc:sldMk cId="1715888320" sldId="2751"/>
        </pc:sldMkLst>
      </pc:sldChg>
      <pc:sldChg chg="addSp delSp modSp add mod ord">
        <pc:chgData name="Xin Luo" userId="82312ee5779919a4" providerId="LiveId" clId="{2D641F4E-4B97-FE4F-BED4-0E056FBEE78D}" dt="2024-04-06T05:25:33.631" v="27"/>
        <pc:sldMkLst>
          <pc:docMk/>
          <pc:sldMk cId="1128013676" sldId="2752"/>
        </pc:sldMkLst>
        <pc:picChg chg="add mod">
          <ac:chgData name="Xin Luo" userId="82312ee5779919a4" providerId="LiveId" clId="{2D641F4E-4B97-FE4F-BED4-0E056FBEE78D}" dt="2024-04-06T05:25:04.465" v="26" actId="962"/>
          <ac:picMkLst>
            <pc:docMk/>
            <pc:sldMk cId="1128013676" sldId="2752"/>
            <ac:picMk id="5" creationId="{9368162D-30D8-AEDE-1FB0-65FF53458102}"/>
          </ac:picMkLst>
        </pc:picChg>
        <pc:picChg chg="add mod">
          <ac:chgData name="Xin Luo" userId="82312ee5779919a4" providerId="LiveId" clId="{2D641F4E-4B97-FE4F-BED4-0E056FBEE78D}" dt="2024-04-06T05:25:33.631" v="27"/>
          <ac:picMkLst>
            <pc:docMk/>
            <pc:sldMk cId="1128013676" sldId="2752"/>
            <ac:picMk id="6" creationId="{879D028E-FCE9-6CFB-A2D1-023BE138E193}"/>
          </ac:picMkLst>
        </pc:picChg>
        <pc:picChg chg="del">
          <ac:chgData name="Xin Luo" userId="82312ee5779919a4" providerId="LiveId" clId="{2D641F4E-4B97-FE4F-BED4-0E056FBEE78D}" dt="2024-04-06T05:24:57.704" v="22" actId="478"/>
          <ac:picMkLst>
            <pc:docMk/>
            <pc:sldMk cId="1128013676" sldId="2752"/>
            <ac:picMk id="1026" creationId="{49818E55-CF60-98B8-4081-A70153E31B08}"/>
          </ac:picMkLst>
        </pc:picChg>
      </pc:sldChg>
      <pc:sldChg chg="addSp delSp modSp add mod">
        <pc:chgData name="Xin Luo" userId="82312ee5779919a4" providerId="LiveId" clId="{2D641F4E-4B97-FE4F-BED4-0E056FBEE78D}" dt="2024-04-06T05:25:55.489" v="37" actId="1076"/>
        <pc:sldMkLst>
          <pc:docMk/>
          <pc:sldMk cId="2065670701" sldId="2753"/>
        </pc:sldMkLst>
        <pc:picChg chg="del">
          <ac:chgData name="Xin Luo" userId="82312ee5779919a4" providerId="LiveId" clId="{2D641F4E-4B97-FE4F-BED4-0E056FBEE78D}" dt="2024-04-06T05:25:38.070" v="29" actId="478"/>
          <ac:picMkLst>
            <pc:docMk/>
            <pc:sldMk cId="2065670701" sldId="2753"/>
            <ac:picMk id="5" creationId="{9368162D-30D8-AEDE-1FB0-65FF53458102}"/>
          </ac:picMkLst>
        </pc:picChg>
        <pc:picChg chg="add mod">
          <ac:chgData name="Xin Luo" userId="82312ee5779919a4" providerId="LiveId" clId="{2D641F4E-4B97-FE4F-BED4-0E056FBEE78D}" dt="2024-04-06T05:25:55.489" v="37" actId="1076"/>
          <ac:picMkLst>
            <pc:docMk/>
            <pc:sldMk cId="2065670701" sldId="2753"/>
            <ac:picMk id="6" creationId="{272962C9-B186-402F-86E1-3898F6F376E5}"/>
          </ac:picMkLst>
        </pc:picChg>
      </pc:sldChg>
      <pc:sldChg chg="addSp delSp modSp add mod">
        <pc:chgData name="Xin Luo" userId="82312ee5779919a4" providerId="LiveId" clId="{2D641F4E-4B97-FE4F-BED4-0E056FBEE78D}" dt="2024-04-06T05:27:05.075" v="56" actId="1076"/>
        <pc:sldMkLst>
          <pc:docMk/>
          <pc:sldMk cId="3203813031" sldId="2754"/>
        </pc:sldMkLst>
        <pc:picChg chg="add mod">
          <ac:chgData name="Xin Luo" userId="82312ee5779919a4" providerId="LiveId" clId="{2D641F4E-4B97-FE4F-BED4-0E056FBEE78D}" dt="2024-04-06T05:27:05.075" v="56" actId="1076"/>
          <ac:picMkLst>
            <pc:docMk/>
            <pc:sldMk cId="3203813031" sldId="2754"/>
            <ac:picMk id="5" creationId="{B5E1D8C7-F03C-FFCC-DC9B-0A6844A2674F}"/>
          </ac:picMkLst>
        </pc:picChg>
        <pc:picChg chg="del">
          <ac:chgData name="Xin Luo" userId="82312ee5779919a4" providerId="LiveId" clId="{2D641F4E-4B97-FE4F-BED4-0E056FBEE78D}" dt="2024-04-06T05:25:59.145" v="39" actId="478"/>
          <ac:picMkLst>
            <pc:docMk/>
            <pc:sldMk cId="3203813031" sldId="2754"/>
            <ac:picMk id="6" creationId="{272962C9-B186-402F-86E1-3898F6F376E5}"/>
          </ac:picMkLst>
        </pc:picChg>
      </pc:sldChg>
      <pc:sldChg chg="addSp modSp add mod ord">
        <pc:chgData name="Xin Luo" userId="82312ee5779919a4" providerId="LiveId" clId="{2D641F4E-4B97-FE4F-BED4-0E056FBEE78D}" dt="2024-04-06T05:26:52.634" v="49" actId="20578"/>
        <pc:sldMkLst>
          <pc:docMk/>
          <pc:sldMk cId="2856540524" sldId="2755"/>
        </pc:sldMkLst>
        <pc:picChg chg="add mod">
          <ac:chgData name="Xin Luo" userId="82312ee5779919a4" providerId="LiveId" clId="{2D641F4E-4B97-FE4F-BED4-0E056FBEE78D}" dt="2024-04-06T05:26:45.297" v="48" actId="1076"/>
          <ac:picMkLst>
            <pc:docMk/>
            <pc:sldMk cId="2856540524" sldId="2755"/>
            <ac:picMk id="5" creationId="{2A2A106C-B1CE-6250-B7C1-174B20D25763}"/>
          </ac:picMkLst>
        </pc:picChg>
      </pc:sldChg>
      <pc:sldChg chg="add del">
        <pc:chgData name="Xin Luo" userId="82312ee5779919a4" providerId="LiveId" clId="{2D641F4E-4B97-FE4F-BED4-0E056FBEE78D}" dt="2024-04-06T05:26:33.062" v="41"/>
        <pc:sldMkLst>
          <pc:docMk/>
          <pc:sldMk cId="2980647506" sldId="2755"/>
        </pc:sldMkLst>
      </pc:sldChg>
      <pc:sldChg chg="addSp modSp add mod">
        <pc:chgData name="Xin Luo" userId="82312ee5779919a4" providerId="LiveId" clId="{2D641F4E-4B97-FE4F-BED4-0E056FBEE78D}" dt="2024-04-06T05:27:14.763" v="62" actId="1076"/>
        <pc:sldMkLst>
          <pc:docMk/>
          <pc:sldMk cId="423236720" sldId="2756"/>
        </pc:sldMkLst>
        <pc:picChg chg="add mod">
          <ac:chgData name="Xin Luo" userId="82312ee5779919a4" providerId="LiveId" clId="{2D641F4E-4B97-FE4F-BED4-0E056FBEE78D}" dt="2024-04-06T05:27:14.763" v="62" actId="1076"/>
          <ac:picMkLst>
            <pc:docMk/>
            <pc:sldMk cId="423236720" sldId="2756"/>
            <ac:picMk id="5" creationId="{FD5E76D4-40C8-F464-434E-3D7E672E7644}"/>
          </ac:picMkLst>
        </pc:picChg>
      </pc:sldChg>
      <pc:sldChg chg="del">
        <pc:chgData name="Xin Luo" userId="82312ee5779919a4" providerId="LiveId" clId="{2D641F4E-4B97-FE4F-BED4-0E056FBEE78D}" dt="2024-04-06T03:14:09.042" v="0" actId="2696"/>
        <pc:sldMkLst>
          <pc:docMk/>
          <pc:sldMk cId="2371836296" sldId="2756"/>
        </pc:sldMkLst>
      </pc:sldChg>
      <pc:sldChg chg="del">
        <pc:chgData name="Xin Luo" userId="82312ee5779919a4" providerId="LiveId" clId="{2D641F4E-4B97-FE4F-BED4-0E056FBEE78D}" dt="2024-04-06T03:14:09.044" v="1" actId="2696"/>
        <pc:sldMkLst>
          <pc:docMk/>
          <pc:sldMk cId="397779649" sldId="2757"/>
        </pc:sldMkLst>
      </pc:sldChg>
      <pc:sldChg chg="del">
        <pc:chgData name="Xin Luo" userId="82312ee5779919a4" providerId="LiveId" clId="{2D641F4E-4B97-FE4F-BED4-0E056FBEE78D}" dt="2024-04-06T03:14:14.334" v="3" actId="2696"/>
        <pc:sldMkLst>
          <pc:docMk/>
          <pc:sldMk cId="1878724924" sldId="2758"/>
        </pc:sldMkLst>
      </pc:sldChg>
    </pc:docChg>
  </pc:docChgLst>
  <pc:docChgLst>
    <pc:chgData name="Xin Luo" userId="82312ee5779919a4" providerId="LiveId" clId="{9DD00C57-1E20-5F45-A5A7-A6F833EE305E}"/>
    <pc:docChg chg="custSel delSld modSld">
      <pc:chgData name="Xin Luo" userId="82312ee5779919a4" providerId="LiveId" clId="{9DD00C57-1E20-5F45-A5A7-A6F833EE305E}" dt="2024-04-05T07:56:38.877" v="69" actId="2696"/>
      <pc:docMkLst>
        <pc:docMk/>
      </pc:docMkLst>
      <pc:sldChg chg="del">
        <pc:chgData name="Xin Luo" userId="82312ee5779919a4" providerId="LiveId" clId="{9DD00C57-1E20-5F45-A5A7-A6F833EE305E}" dt="2024-04-05T07:51:34.265" v="18" actId="2696"/>
        <pc:sldMkLst>
          <pc:docMk/>
          <pc:sldMk cId="4067577602" sldId="2605"/>
        </pc:sldMkLst>
      </pc:sldChg>
      <pc:sldChg chg="modSp mod">
        <pc:chgData name="Xin Luo" userId="82312ee5779919a4" providerId="LiveId" clId="{9DD00C57-1E20-5F45-A5A7-A6F833EE305E}" dt="2024-04-05T07:42:36.104" v="17" actId="5793"/>
        <pc:sldMkLst>
          <pc:docMk/>
          <pc:sldMk cId="1658607177" sldId="2708"/>
        </pc:sldMkLst>
        <pc:spChg chg="mod">
          <ac:chgData name="Xin Luo" userId="82312ee5779919a4" providerId="LiveId" clId="{9DD00C57-1E20-5F45-A5A7-A6F833EE305E}" dt="2024-04-05T07:42:36.104" v="17" actId="5793"/>
          <ac:spMkLst>
            <pc:docMk/>
            <pc:sldMk cId="1658607177" sldId="2708"/>
            <ac:spMk id="24" creationId="{00000000-0000-0000-0000-000000000000}"/>
          </ac:spMkLst>
        </pc:spChg>
      </pc:sldChg>
      <pc:sldChg chg="modSp mod">
        <pc:chgData name="Xin Luo" userId="82312ee5779919a4" providerId="LiveId" clId="{9DD00C57-1E20-5F45-A5A7-A6F833EE305E}" dt="2024-04-05T07:52:08.536" v="62" actId="20577"/>
        <pc:sldMkLst>
          <pc:docMk/>
          <pc:sldMk cId="481122590" sldId="2709"/>
        </pc:sldMkLst>
        <pc:spChg chg="mod">
          <ac:chgData name="Xin Luo" userId="82312ee5779919a4" providerId="LiveId" clId="{9DD00C57-1E20-5F45-A5A7-A6F833EE305E}" dt="2024-04-05T07:52:08.536" v="62" actId="20577"/>
          <ac:spMkLst>
            <pc:docMk/>
            <pc:sldMk cId="481122590" sldId="2709"/>
            <ac:spMk id="7" creationId="{00000000-0000-0000-0000-000000000000}"/>
          </ac:spMkLst>
        </pc:spChg>
      </pc:sldChg>
      <pc:sldChg chg="del">
        <pc:chgData name="Xin Luo" userId="82312ee5779919a4" providerId="LiveId" clId="{9DD00C57-1E20-5F45-A5A7-A6F833EE305E}" dt="2024-04-05T07:51:35.106" v="19" actId="2696"/>
        <pc:sldMkLst>
          <pc:docMk/>
          <pc:sldMk cId="655142816" sldId="2737"/>
        </pc:sldMkLst>
      </pc:sldChg>
      <pc:sldChg chg="del">
        <pc:chgData name="Xin Luo" userId="82312ee5779919a4" providerId="LiveId" clId="{9DD00C57-1E20-5F45-A5A7-A6F833EE305E}" dt="2024-04-05T07:56:34.386" v="63" actId="2696"/>
        <pc:sldMkLst>
          <pc:docMk/>
          <pc:sldMk cId="4156684215" sldId="2738"/>
        </pc:sldMkLst>
      </pc:sldChg>
      <pc:sldChg chg="del">
        <pc:chgData name="Xin Luo" userId="82312ee5779919a4" providerId="LiveId" clId="{9DD00C57-1E20-5F45-A5A7-A6F833EE305E}" dt="2024-04-05T07:56:38.877" v="69" actId="2696"/>
        <pc:sldMkLst>
          <pc:docMk/>
          <pc:sldMk cId="2776132283" sldId="2739"/>
        </pc:sldMkLst>
      </pc:sldChg>
      <pc:sldChg chg="del">
        <pc:chgData name="Xin Luo" userId="82312ee5779919a4" providerId="LiveId" clId="{9DD00C57-1E20-5F45-A5A7-A6F833EE305E}" dt="2024-04-05T07:51:37.161" v="20" actId="2696"/>
        <pc:sldMkLst>
          <pc:docMk/>
          <pc:sldMk cId="3151170836" sldId="2742"/>
        </pc:sldMkLst>
      </pc:sldChg>
      <pc:sldChg chg="del">
        <pc:chgData name="Xin Luo" userId="82312ee5779919a4" providerId="LiveId" clId="{9DD00C57-1E20-5F45-A5A7-A6F833EE305E}" dt="2024-04-05T07:56:34.962" v="64" actId="2696"/>
        <pc:sldMkLst>
          <pc:docMk/>
          <pc:sldMk cId="738332523" sldId="2751"/>
        </pc:sldMkLst>
      </pc:sldChg>
      <pc:sldChg chg="del">
        <pc:chgData name="Xin Luo" userId="82312ee5779919a4" providerId="LiveId" clId="{9DD00C57-1E20-5F45-A5A7-A6F833EE305E}" dt="2024-04-05T07:56:35.443" v="65" actId="2696"/>
        <pc:sldMkLst>
          <pc:docMk/>
          <pc:sldMk cId="3189639985" sldId="2752"/>
        </pc:sldMkLst>
      </pc:sldChg>
      <pc:sldChg chg="del">
        <pc:chgData name="Xin Luo" userId="82312ee5779919a4" providerId="LiveId" clId="{9DD00C57-1E20-5F45-A5A7-A6F833EE305E}" dt="2024-04-05T07:56:35.917" v="66" actId="2696"/>
        <pc:sldMkLst>
          <pc:docMk/>
          <pc:sldMk cId="2878944048" sldId="2753"/>
        </pc:sldMkLst>
      </pc:sldChg>
      <pc:sldChg chg="del">
        <pc:chgData name="Xin Luo" userId="82312ee5779919a4" providerId="LiveId" clId="{9DD00C57-1E20-5F45-A5A7-A6F833EE305E}" dt="2024-04-05T07:56:36.696" v="67" actId="2696"/>
        <pc:sldMkLst>
          <pc:docMk/>
          <pc:sldMk cId="2927474256" sldId="2754"/>
        </pc:sldMkLst>
      </pc:sldChg>
      <pc:sldChg chg="del">
        <pc:chgData name="Xin Luo" userId="82312ee5779919a4" providerId="LiveId" clId="{9DD00C57-1E20-5F45-A5A7-A6F833EE305E}" dt="2024-04-05T07:56:37.562" v="68" actId="2696"/>
        <pc:sldMkLst>
          <pc:docMk/>
          <pc:sldMk cId="3593416967" sldId="2755"/>
        </pc:sldMkLst>
      </pc:sldChg>
    </pc:docChg>
  </pc:docChgLst>
  <pc:docChgLst>
    <pc:chgData name="Xin Luo" userId="82312ee5779919a4" providerId="LiveId" clId="{82BFAA31-791A-9843-976C-3AAFAA5AC07D}"/>
    <pc:docChg chg="undo custSel addSld delSld modSld">
      <pc:chgData name="Xin Luo" userId="82312ee5779919a4" providerId="LiveId" clId="{82BFAA31-791A-9843-976C-3AAFAA5AC07D}" dt="2023-03-05T13:50:34.172" v="6224" actId="1035"/>
      <pc:docMkLst>
        <pc:docMk/>
      </pc:docMkLst>
      <pc:sldChg chg="modSp mod">
        <pc:chgData name="Xin Luo" userId="82312ee5779919a4" providerId="LiveId" clId="{82BFAA31-791A-9843-976C-3AAFAA5AC07D}" dt="2023-03-04T01:58:49.501" v="2918" actId="20577"/>
        <pc:sldMkLst>
          <pc:docMk/>
          <pc:sldMk cId="4067577602" sldId="2605"/>
        </pc:sldMkLst>
        <pc:spChg chg="mod">
          <ac:chgData name="Xin Luo" userId="82312ee5779919a4" providerId="LiveId" clId="{82BFAA31-791A-9843-976C-3AAFAA5AC07D}" dt="2023-03-04T01:58:49.501" v="2918" actId="20577"/>
          <ac:spMkLst>
            <pc:docMk/>
            <pc:sldMk cId="4067577602" sldId="2605"/>
            <ac:spMk id="5" creationId="{78502774-B04C-634F-1396-E5815996BC36}"/>
          </ac:spMkLst>
        </pc:spChg>
      </pc:sldChg>
      <pc:sldChg chg="addSp delSp modSp mod">
        <pc:chgData name="Xin Luo" userId="82312ee5779919a4" providerId="LiveId" clId="{82BFAA31-791A-9843-976C-3AAFAA5AC07D}" dt="2023-03-04T03:17:04.154" v="3027" actId="20577"/>
        <pc:sldMkLst>
          <pc:docMk/>
          <pc:sldMk cId="3833073590" sldId="2716"/>
        </pc:sldMkLst>
        <pc:spChg chg="mod">
          <ac:chgData name="Xin Luo" userId="82312ee5779919a4" providerId="LiveId" clId="{82BFAA31-791A-9843-976C-3AAFAA5AC07D}" dt="2023-02-24T03:06:08.550" v="104" actId="20577"/>
          <ac:spMkLst>
            <pc:docMk/>
            <pc:sldMk cId="3833073590" sldId="2716"/>
            <ac:spMk id="2" creationId="{631AADB6-C88A-D817-4683-FC087E4E240F}"/>
          </ac:spMkLst>
        </pc:spChg>
        <pc:spChg chg="del">
          <ac:chgData name="Xin Luo" userId="82312ee5779919a4" providerId="LiveId" clId="{82BFAA31-791A-9843-976C-3AAFAA5AC07D}" dt="2023-02-24T03:02:42.862" v="33" actId="478"/>
          <ac:spMkLst>
            <pc:docMk/>
            <pc:sldMk cId="3833073590" sldId="2716"/>
            <ac:spMk id="5" creationId="{9F4AEA98-0C33-E82A-EB75-839D0F0B55A4}"/>
          </ac:spMkLst>
        </pc:spChg>
        <pc:spChg chg="add mod">
          <ac:chgData name="Xin Luo" userId="82312ee5779919a4" providerId="LiveId" clId="{82BFAA31-791A-9843-976C-3AAFAA5AC07D}" dt="2023-03-04T03:17:04.154" v="3027" actId="20577"/>
          <ac:spMkLst>
            <pc:docMk/>
            <pc:sldMk cId="3833073590" sldId="2716"/>
            <ac:spMk id="6" creationId="{6741FEA2-C046-FD82-2800-2CB513792080}"/>
          </ac:spMkLst>
        </pc:spChg>
        <pc:picChg chg="add del">
          <ac:chgData name="Xin Luo" userId="82312ee5779919a4" providerId="LiveId" clId="{82BFAA31-791A-9843-976C-3AAFAA5AC07D}" dt="2023-02-24T03:02:42.862" v="33" actId="478"/>
          <ac:picMkLst>
            <pc:docMk/>
            <pc:sldMk cId="3833073590" sldId="2716"/>
            <ac:picMk id="1026" creationId="{37EB6838-2807-43B3-E78E-EF1353DBEC4D}"/>
          </ac:picMkLst>
        </pc:picChg>
        <pc:picChg chg="add del mod">
          <ac:chgData name="Xin Luo" userId="82312ee5779919a4" providerId="LiveId" clId="{82BFAA31-791A-9843-976C-3AAFAA5AC07D}" dt="2023-02-24T03:03:49.502" v="38" actId="478"/>
          <ac:picMkLst>
            <pc:docMk/>
            <pc:sldMk cId="3833073590" sldId="2716"/>
            <ac:picMk id="1028" creationId="{0060DCE3-4593-4CBE-2C1A-12A7D72C453A}"/>
          </ac:picMkLst>
        </pc:picChg>
        <pc:picChg chg="add del mod">
          <ac:chgData name="Xin Luo" userId="82312ee5779919a4" providerId="LiveId" clId="{82BFAA31-791A-9843-976C-3AAFAA5AC07D}" dt="2023-03-04T03:16:57.384" v="3023" actId="14100"/>
          <ac:picMkLst>
            <pc:docMk/>
            <pc:sldMk cId="3833073590" sldId="2716"/>
            <ac:picMk id="1030" creationId="{C93DB76E-C02F-05AC-2014-674F7E808ADA}"/>
          </ac:picMkLst>
        </pc:picChg>
      </pc:sldChg>
      <pc:sldChg chg="addSp delSp modSp mod">
        <pc:chgData name="Xin Luo" userId="82312ee5779919a4" providerId="LiveId" clId="{82BFAA31-791A-9843-976C-3AAFAA5AC07D}" dt="2023-02-24T08:50:06.402" v="585" actId="20577"/>
        <pc:sldMkLst>
          <pc:docMk/>
          <pc:sldMk cId="972163772" sldId="2720"/>
        </pc:sldMkLst>
        <pc:spChg chg="mod">
          <ac:chgData name="Xin Luo" userId="82312ee5779919a4" providerId="LiveId" clId="{82BFAA31-791A-9843-976C-3AAFAA5AC07D}" dt="2023-02-24T08:50:06.402" v="585" actId="20577"/>
          <ac:spMkLst>
            <pc:docMk/>
            <pc:sldMk cId="972163772" sldId="2720"/>
            <ac:spMk id="7" creationId="{00000000-0000-0000-0000-000000000000}"/>
          </ac:spMkLst>
        </pc:spChg>
        <pc:picChg chg="add del">
          <ac:chgData name="Xin Luo" userId="82312ee5779919a4" providerId="LiveId" clId="{82BFAA31-791A-9843-976C-3AAFAA5AC07D}" dt="2023-02-24T08:47:42.881" v="485"/>
          <ac:picMkLst>
            <pc:docMk/>
            <pc:sldMk cId="972163772" sldId="2720"/>
            <ac:picMk id="3074" creationId="{C4128BB6-F8FE-667B-1E3D-38360E7E0C3C}"/>
          </ac:picMkLst>
        </pc:picChg>
      </pc:sldChg>
      <pc:sldChg chg="addSp delSp modSp mod">
        <pc:chgData name="Xin Luo" userId="82312ee5779919a4" providerId="LiveId" clId="{82BFAA31-791A-9843-976C-3AAFAA5AC07D}" dt="2023-02-24T13:00:34.955" v="2586" actId="1036"/>
        <pc:sldMkLst>
          <pc:docMk/>
          <pc:sldMk cId="2689695864" sldId="2721"/>
        </pc:sldMkLst>
        <pc:spChg chg="mod">
          <ac:chgData name="Xin Luo" userId="82312ee5779919a4" providerId="LiveId" clId="{82BFAA31-791A-9843-976C-3AAFAA5AC07D}" dt="2023-02-24T13:00:34.955" v="2586" actId="1036"/>
          <ac:spMkLst>
            <pc:docMk/>
            <pc:sldMk cId="2689695864" sldId="2721"/>
            <ac:spMk id="2" creationId="{631AADB6-C88A-D817-4683-FC087E4E240F}"/>
          </ac:spMkLst>
        </pc:spChg>
        <pc:spChg chg="mod">
          <ac:chgData name="Xin Luo" userId="82312ee5779919a4" providerId="LiveId" clId="{82BFAA31-791A-9843-976C-3AAFAA5AC07D}" dt="2023-02-24T08:50:21.921" v="586"/>
          <ac:spMkLst>
            <pc:docMk/>
            <pc:sldMk cId="2689695864" sldId="2721"/>
            <ac:spMk id="3" creationId="{00000000-0000-0000-0000-000000000000}"/>
          </ac:spMkLst>
        </pc:spChg>
        <pc:spChg chg="add del mod">
          <ac:chgData name="Xin Luo" userId="82312ee5779919a4" providerId="LiveId" clId="{82BFAA31-791A-9843-976C-3AAFAA5AC07D}" dt="2023-02-24T12:38:43.360" v="1999" actId="478"/>
          <ac:spMkLst>
            <pc:docMk/>
            <pc:sldMk cId="2689695864" sldId="2721"/>
            <ac:spMk id="5" creationId="{D45B97A4-ED20-7E18-1BEF-4A81710B7783}"/>
          </ac:spMkLst>
        </pc:spChg>
        <pc:spChg chg="mod">
          <ac:chgData name="Xin Luo" userId="82312ee5779919a4" providerId="LiveId" clId="{82BFAA31-791A-9843-976C-3AAFAA5AC07D}" dt="2023-02-24T13:00:31.975" v="2582" actId="1036"/>
          <ac:spMkLst>
            <pc:docMk/>
            <pc:sldMk cId="2689695864" sldId="2721"/>
            <ac:spMk id="17" creationId="{9E05FFCA-3371-AF5C-381D-71D984055F5A}"/>
          </ac:spMkLst>
        </pc:spChg>
      </pc:sldChg>
      <pc:sldChg chg="modSp add del mod">
        <pc:chgData name="Xin Luo" userId="82312ee5779919a4" providerId="LiveId" clId="{82BFAA31-791A-9843-976C-3AAFAA5AC07D}" dt="2023-03-05T13:50:34.172" v="6224" actId="1035"/>
        <pc:sldMkLst>
          <pc:docMk/>
          <pc:sldMk cId="1209572041" sldId="2722"/>
        </pc:sldMkLst>
        <pc:spChg chg="mod">
          <ac:chgData name="Xin Luo" userId="82312ee5779919a4" providerId="LiveId" clId="{82BFAA31-791A-9843-976C-3AAFAA5AC07D}" dt="2023-03-04T15:50:28.639" v="6152" actId="20577"/>
          <ac:spMkLst>
            <pc:docMk/>
            <pc:sldMk cId="1209572041" sldId="2722"/>
            <ac:spMk id="11" creationId="{53A7E693-8098-76C4-CD5D-47166ABEB164}"/>
          </ac:spMkLst>
        </pc:spChg>
        <pc:spChg chg="mod">
          <ac:chgData name="Xin Luo" userId="82312ee5779919a4" providerId="LiveId" clId="{82BFAA31-791A-9843-976C-3AAFAA5AC07D}" dt="2023-03-05T13:50:34.172" v="6224" actId="1035"/>
          <ac:spMkLst>
            <pc:docMk/>
            <pc:sldMk cId="1209572041" sldId="2722"/>
            <ac:spMk id="13" creationId="{303BC878-BC57-D350-27A3-F03AE48213AC}"/>
          </ac:spMkLst>
        </pc:spChg>
      </pc:sldChg>
      <pc:sldChg chg="add del">
        <pc:chgData name="Xin Luo" userId="82312ee5779919a4" providerId="LiveId" clId="{82BFAA31-791A-9843-976C-3AAFAA5AC07D}" dt="2023-03-04T02:01:30.300" v="3010" actId="2696"/>
        <pc:sldMkLst>
          <pc:docMk/>
          <pc:sldMk cId="2179406886" sldId="2724"/>
        </pc:sldMkLst>
      </pc:sldChg>
      <pc:sldChg chg="addSp delSp modSp add mod">
        <pc:chgData name="Xin Luo" userId="82312ee5779919a4" providerId="LiveId" clId="{82BFAA31-791A-9843-976C-3AAFAA5AC07D}" dt="2023-03-04T03:20:48.887" v="3034" actId="1036"/>
        <pc:sldMkLst>
          <pc:docMk/>
          <pc:sldMk cId="4156684215" sldId="2738"/>
        </pc:sldMkLst>
        <pc:spChg chg="mod">
          <ac:chgData name="Xin Luo" userId="82312ee5779919a4" providerId="LiveId" clId="{82BFAA31-791A-9843-976C-3AAFAA5AC07D}" dt="2023-02-24T07:02:55.789" v="157" actId="20577"/>
          <ac:spMkLst>
            <pc:docMk/>
            <pc:sldMk cId="4156684215" sldId="2738"/>
            <ac:spMk id="2" creationId="{631AADB6-C88A-D817-4683-FC087E4E240F}"/>
          </ac:spMkLst>
        </pc:spChg>
        <pc:spChg chg="add del mod">
          <ac:chgData name="Xin Luo" userId="82312ee5779919a4" providerId="LiveId" clId="{82BFAA31-791A-9843-976C-3AAFAA5AC07D}" dt="2023-03-04T03:20:48.887" v="3034" actId="1036"/>
          <ac:spMkLst>
            <pc:docMk/>
            <pc:sldMk cId="4156684215" sldId="2738"/>
            <ac:spMk id="6" creationId="{6741FEA2-C046-FD82-2800-2CB513792080}"/>
          </ac:spMkLst>
        </pc:spChg>
        <pc:picChg chg="del mod">
          <ac:chgData name="Xin Luo" userId="82312ee5779919a4" providerId="LiveId" clId="{82BFAA31-791A-9843-976C-3AAFAA5AC07D}" dt="2023-02-24T07:03:01.663" v="158" actId="478"/>
          <ac:picMkLst>
            <pc:docMk/>
            <pc:sldMk cId="4156684215" sldId="2738"/>
            <ac:picMk id="1030" creationId="{C93DB76E-C02F-05AC-2014-674F7E808ADA}"/>
          </ac:picMkLst>
        </pc:picChg>
        <pc:picChg chg="add del mod">
          <ac:chgData name="Xin Luo" userId="82312ee5779919a4" providerId="LiveId" clId="{82BFAA31-791A-9843-976C-3AAFAA5AC07D}" dt="2023-03-04T03:20:37.844" v="3030" actId="14100"/>
          <ac:picMkLst>
            <pc:docMk/>
            <pc:sldMk cId="4156684215" sldId="2738"/>
            <ac:picMk id="2050" creationId="{324F0AC4-07BA-4B3E-1A6B-D49FF0B87AC4}"/>
          </ac:picMkLst>
        </pc:picChg>
      </pc:sldChg>
      <pc:sldChg chg="delSp modSp add mod">
        <pc:chgData name="Xin Luo" userId="82312ee5779919a4" providerId="LiveId" clId="{82BFAA31-791A-9843-976C-3AAFAA5AC07D}" dt="2023-03-04T03:45:03.441" v="3776" actId="21"/>
        <pc:sldMkLst>
          <pc:docMk/>
          <pc:sldMk cId="2776132283" sldId="2739"/>
        </pc:sldMkLst>
        <pc:spChg chg="mod">
          <ac:chgData name="Xin Luo" userId="82312ee5779919a4" providerId="LiveId" clId="{82BFAA31-791A-9843-976C-3AAFAA5AC07D}" dt="2023-03-04T03:21:31.106" v="3042" actId="20577"/>
          <ac:spMkLst>
            <pc:docMk/>
            <pc:sldMk cId="2776132283" sldId="2739"/>
            <ac:spMk id="2" creationId="{631AADB6-C88A-D817-4683-FC087E4E240F}"/>
          </ac:spMkLst>
        </pc:spChg>
        <pc:spChg chg="mod">
          <ac:chgData name="Xin Luo" userId="82312ee5779919a4" providerId="LiveId" clId="{82BFAA31-791A-9843-976C-3AAFAA5AC07D}" dt="2023-03-04T03:45:03.441" v="3776" actId="21"/>
          <ac:spMkLst>
            <pc:docMk/>
            <pc:sldMk cId="2776132283" sldId="2739"/>
            <ac:spMk id="6" creationId="{6741FEA2-C046-FD82-2800-2CB513792080}"/>
          </ac:spMkLst>
        </pc:spChg>
        <pc:picChg chg="del">
          <ac:chgData name="Xin Luo" userId="82312ee5779919a4" providerId="LiveId" clId="{82BFAA31-791A-9843-976C-3AAFAA5AC07D}" dt="2023-02-24T09:02:09.130" v="665" actId="478"/>
          <ac:picMkLst>
            <pc:docMk/>
            <pc:sldMk cId="2776132283" sldId="2739"/>
            <ac:picMk id="2050" creationId="{324F0AC4-07BA-4B3E-1A6B-D49FF0B87AC4}"/>
          </ac:picMkLst>
        </pc:picChg>
      </pc:sldChg>
      <pc:sldChg chg="delSp modSp add mod">
        <pc:chgData name="Xin Luo" userId="82312ee5779919a4" providerId="LiveId" clId="{82BFAA31-791A-9843-976C-3AAFAA5AC07D}" dt="2023-02-24T12:42:54.354" v="2196" actId="20577"/>
        <pc:sldMkLst>
          <pc:docMk/>
          <pc:sldMk cId="2510358707" sldId="2740"/>
        </pc:sldMkLst>
        <pc:spChg chg="mod">
          <ac:chgData name="Xin Luo" userId="82312ee5779919a4" providerId="LiveId" clId="{82BFAA31-791A-9843-976C-3AAFAA5AC07D}" dt="2023-02-24T12:39:15.147" v="2006" actId="20577"/>
          <ac:spMkLst>
            <pc:docMk/>
            <pc:sldMk cId="2510358707" sldId="2740"/>
            <ac:spMk id="2" creationId="{631AADB6-C88A-D817-4683-FC087E4E240F}"/>
          </ac:spMkLst>
        </pc:spChg>
        <pc:spChg chg="del mod">
          <ac:chgData name="Xin Luo" userId="82312ee5779919a4" providerId="LiveId" clId="{82BFAA31-791A-9843-976C-3AAFAA5AC07D}" dt="2023-02-24T12:26:37.033" v="1934" actId="478"/>
          <ac:spMkLst>
            <pc:docMk/>
            <pc:sldMk cId="2510358707" sldId="2740"/>
            <ac:spMk id="5" creationId="{D45B97A4-ED20-7E18-1BEF-4A81710B7783}"/>
          </ac:spMkLst>
        </pc:spChg>
        <pc:spChg chg="mod">
          <ac:chgData name="Xin Luo" userId="82312ee5779919a4" providerId="LiveId" clId="{82BFAA31-791A-9843-976C-3AAFAA5AC07D}" dt="2023-02-24T12:42:54.354" v="2196" actId="20577"/>
          <ac:spMkLst>
            <pc:docMk/>
            <pc:sldMk cId="2510358707" sldId="2740"/>
            <ac:spMk id="17" creationId="{9E05FFCA-3371-AF5C-381D-71D984055F5A}"/>
          </ac:spMkLst>
        </pc:spChg>
      </pc:sldChg>
      <pc:sldChg chg="add del">
        <pc:chgData name="Xin Luo" userId="82312ee5779919a4" providerId="LiveId" clId="{82BFAA31-791A-9843-976C-3AAFAA5AC07D}" dt="2023-02-24T12:26:24.988" v="1931"/>
        <pc:sldMkLst>
          <pc:docMk/>
          <pc:sldMk cId="2028886328" sldId="2741"/>
        </pc:sldMkLst>
      </pc:sldChg>
      <pc:sldChg chg="delSp modSp add mod">
        <pc:chgData name="Xin Luo" userId="82312ee5779919a4" providerId="LiveId" clId="{82BFAA31-791A-9843-976C-3AAFAA5AC07D}" dt="2023-03-04T15:50:04.739" v="6144" actId="1076"/>
        <pc:sldMkLst>
          <pc:docMk/>
          <pc:sldMk cId="2476237792" sldId="2741"/>
        </pc:sldMkLst>
        <pc:spChg chg="del mod">
          <ac:chgData name="Xin Luo" userId="82312ee5779919a4" providerId="LiveId" clId="{82BFAA31-791A-9843-976C-3AAFAA5AC07D}" dt="2023-03-04T15:49:54.035" v="6137" actId="478"/>
          <ac:spMkLst>
            <pc:docMk/>
            <pc:sldMk cId="2476237792" sldId="2741"/>
            <ac:spMk id="2" creationId="{631AADB6-C88A-D817-4683-FC087E4E240F}"/>
          </ac:spMkLst>
        </pc:spChg>
        <pc:spChg chg="mod">
          <ac:chgData name="Xin Luo" userId="82312ee5779919a4" providerId="LiveId" clId="{82BFAA31-791A-9843-976C-3AAFAA5AC07D}" dt="2023-02-24T12:39:25.368" v="2008"/>
          <ac:spMkLst>
            <pc:docMk/>
            <pc:sldMk cId="2476237792" sldId="2741"/>
            <ac:spMk id="3" creationId="{00000000-0000-0000-0000-000000000000}"/>
          </ac:spMkLst>
        </pc:spChg>
        <pc:spChg chg="mod">
          <ac:chgData name="Xin Luo" userId="82312ee5779919a4" providerId="LiveId" clId="{82BFAA31-791A-9843-976C-3AAFAA5AC07D}" dt="2023-03-04T15:50:04.739" v="6144" actId="1076"/>
          <ac:spMkLst>
            <pc:docMk/>
            <pc:sldMk cId="2476237792" sldId="2741"/>
            <ac:spMk id="6" creationId="{6741FEA2-C046-FD82-2800-2CB513792080}"/>
          </ac:spMkLst>
        </pc:spChg>
      </pc:sldChg>
      <pc:sldChg chg="addSp delSp modSp add mod">
        <pc:chgData name="Xin Luo" userId="82312ee5779919a4" providerId="LiveId" clId="{82BFAA31-791A-9843-976C-3AAFAA5AC07D}" dt="2023-03-04T03:03:29.776" v="3020" actId="1036"/>
        <pc:sldMkLst>
          <pc:docMk/>
          <pc:sldMk cId="3151170836" sldId="2742"/>
        </pc:sldMkLst>
        <pc:spChg chg="mod">
          <ac:chgData name="Xin Luo" userId="82312ee5779919a4" providerId="LiveId" clId="{82BFAA31-791A-9843-976C-3AAFAA5AC07D}" dt="2023-03-04T02:00:17.248" v="3002" actId="20577"/>
          <ac:spMkLst>
            <pc:docMk/>
            <pc:sldMk cId="3151170836" sldId="2742"/>
            <ac:spMk id="2" creationId="{631AADB6-C88A-D817-4683-FC087E4E240F}"/>
          </ac:spMkLst>
        </pc:spChg>
        <pc:spChg chg="del">
          <ac:chgData name="Xin Luo" userId="82312ee5779919a4" providerId="LiveId" clId="{82BFAA31-791A-9843-976C-3AAFAA5AC07D}" dt="2023-03-04T02:01:16.980" v="3004" actId="478"/>
          <ac:spMkLst>
            <pc:docMk/>
            <pc:sldMk cId="3151170836" sldId="2742"/>
            <ac:spMk id="5" creationId="{78502774-B04C-634F-1396-E5815996BC36}"/>
          </ac:spMkLst>
        </pc:spChg>
        <pc:spChg chg="add mod">
          <ac:chgData name="Xin Luo" userId="82312ee5779919a4" providerId="LiveId" clId="{82BFAA31-791A-9843-976C-3AAFAA5AC07D}" dt="2023-03-04T03:03:29.776" v="3020" actId="1036"/>
          <ac:spMkLst>
            <pc:docMk/>
            <pc:sldMk cId="3151170836" sldId="2742"/>
            <ac:spMk id="6" creationId="{FA343B24-C04E-C7D0-D427-DA131ECB74AB}"/>
          </ac:spMkLst>
        </pc:spChg>
        <pc:picChg chg="add del mod">
          <ac:chgData name="Xin Luo" userId="82312ee5779919a4" providerId="LiveId" clId="{82BFAA31-791A-9843-976C-3AAFAA5AC07D}" dt="2023-03-04T02:04:10.432" v="3011" actId="478"/>
          <ac:picMkLst>
            <pc:docMk/>
            <pc:sldMk cId="3151170836" sldId="2742"/>
            <ac:picMk id="4" creationId="{5EA5EFD9-CFD1-878E-F82B-E455DCC4FB27}"/>
          </ac:picMkLst>
        </pc:picChg>
        <pc:picChg chg="add mod">
          <ac:chgData name="Xin Luo" userId="82312ee5779919a4" providerId="LiveId" clId="{82BFAA31-791A-9843-976C-3AAFAA5AC07D}" dt="2023-03-04T03:03:27.642" v="3017" actId="1036"/>
          <ac:picMkLst>
            <pc:docMk/>
            <pc:sldMk cId="3151170836" sldId="2742"/>
            <ac:picMk id="7" creationId="{3DD36E7D-5F30-A7D7-486A-8D2AC067CE47}"/>
          </ac:picMkLst>
        </pc:picChg>
        <pc:picChg chg="del">
          <ac:chgData name="Xin Luo" userId="82312ee5779919a4" providerId="LiveId" clId="{82BFAA31-791A-9843-976C-3AAFAA5AC07D}" dt="2023-03-04T02:01:21.181" v="3006" actId="478"/>
          <ac:picMkLst>
            <pc:docMk/>
            <pc:sldMk cId="3151170836" sldId="2742"/>
            <ac:picMk id="1026" creationId="{75908E15-58DA-73BD-95F9-CACD1B8B9D82}"/>
          </ac:picMkLst>
        </pc:picChg>
        <pc:picChg chg="del">
          <ac:chgData name="Xin Luo" userId="82312ee5779919a4" providerId="LiveId" clId="{82BFAA31-791A-9843-976C-3AAFAA5AC07D}" dt="2023-03-04T02:01:19.315" v="3005" actId="478"/>
          <ac:picMkLst>
            <pc:docMk/>
            <pc:sldMk cId="3151170836" sldId="2742"/>
            <ac:picMk id="1028" creationId="{1E2BFB6C-B7E5-CAF9-B8CC-09A5029EC264}"/>
          </ac:picMkLst>
        </pc:picChg>
        <pc:picChg chg="del">
          <ac:chgData name="Xin Luo" userId="82312ee5779919a4" providerId="LiveId" clId="{82BFAA31-791A-9843-976C-3AAFAA5AC07D}" dt="2023-03-04T02:01:19.315" v="3005" actId="478"/>
          <ac:picMkLst>
            <pc:docMk/>
            <pc:sldMk cId="3151170836" sldId="2742"/>
            <ac:picMk id="1030" creationId="{CB7EE236-3D18-EC53-3225-10EBB3B4EC77}"/>
          </ac:picMkLst>
        </pc:picChg>
        <pc:picChg chg="del">
          <ac:chgData name="Xin Luo" userId="82312ee5779919a4" providerId="LiveId" clId="{82BFAA31-791A-9843-976C-3AAFAA5AC07D}" dt="2023-03-04T02:01:19.315" v="3005" actId="478"/>
          <ac:picMkLst>
            <pc:docMk/>
            <pc:sldMk cId="3151170836" sldId="2742"/>
            <ac:picMk id="1032" creationId="{BFA8C7BD-9CEC-ADA1-21BA-0EE8338C6EA3}"/>
          </ac:picMkLst>
        </pc:picChg>
      </pc:sldChg>
      <pc:sldChg chg="addSp delSp modSp add mod">
        <pc:chgData name="Xin Luo" userId="82312ee5779919a4" providerId="LiveId" clId="{82BFAA31-791A-9843-976C-3AAFAA5AC07D}" dt="2023-03-04T03:37:26.975" v="3431" actId="1076"/>
        <pc:sldMkLst>
          <pc:docMk/>
          <pc:sldMk cId="4194482579" sldId="2743"/>
        </pc:sldMkLst>
        <pc:spChg chg="add del mod">
          <ac:chgData name="Xin Luo" userId="82312ee5779919a4" providerId="LiveId" clId="{82BFAA31-791A-9843-976C-3AAFAA5AC07D}" dt="2023-03-04T03:37:26.975" v="3431" actId="1076"/>
          <ac:spMkLst>
            <pc:docMk/>
            <pc:sldMk cId="4194482579" sldId="2743"/>
            <ac:spMk id="6" creationId="{6741FEA2-C046-FD82-2800-2CB513792080}"/>
          </ac:spMkLst>
        </pc:spChg>
        <pc:picChg chg="del">
          <ac:chgData name="Xin Luo" userId="82312ee5779919a4" providerId="LiveId" clId="{82BFAA31-791A-9843-976C-3AAFAA5AC07D}" dt="2023-03-04T03:21:59.148" v="3044" actId="478"/>
          <ac:picMkLst>
            <pc:docMk/>
            <pc:sldMk cId="4194482579" sldId="2743"/>
            <ac:picMk id="2050" creationId="{324F0AC4-07BA-4B3E-1A6B-D49FF0B87AC4}"/>
          </ac:picMkLst>
        </pc:picChg>
      </pc:sldChg>
      <pc:sldChg chg="addSp delSp modSp add mod">
        <pc:chgData name="Xin Luo" userId="82312ee5779919a4" providerId="LiveId" clId="{82BFAA31-791A-9843-976C-3AAFAA5AC07D}" dt="2023-03-04T15:11:00.971" v="4794" actId="2711"/>
        <pc:sldMkLst>
          <pc:docMk/>
          <pc:sldMk cId="3883315984" sldId="2744"/>
        </pc:sldMkLst>
        <pc:spChg chg="mod">
          <ac:chgData name="Xin Luo" userId="82312ee5779919a4" providerId="LiveId" clId="{82BFAA31-791A-9843-976C-3AAFAA5AC07D}" dt="2023-03-04T15:08:30.473" v="4619" actId="20577"/>
          <ac:spMkLst>
            <pc:docMk/>
            <pc:sldMk cId="3883315984" sldId="2744"/>
            <ac:spMk id="17" creationId="{9E05FFCA-3371-AF5C-381D-71D984055F5A}"/>
          </ac:spMkLst>
        </pc:spChg>
        <pc:spChg chg="add mod">
          <ac:chgData name="Xin Luo" userId="82312ee5779919a4" providerId="LiveId" clId="{82BFAA31-791A-9843-976C-3AAFAA5AC07D}" dt="2023-03-04T15:11:00.971" v="4794" actId="2711"/>
          <ac:spMkLst>
            <pc:docMk/>
            <pc:sldMk cId="3883315984" sldId="2744"/>
            <ac:spMk id="21" creationId="{E7C93A00-7E31-E000-6BED-292B08A4B198}"/>
          </ac:spMkLst>
        </pc:spChg>
        <pc:picChg chg="add del mod">
          <ac:chgData name="Xin Luo" userId="82312ee5779919a4" providerId="LiveId" clId="{82BFAA31-791A-9843-976C-3AAFAA5AC07D}" dt="2023-03-04T14:43:12.336" v="4260" actId="478"/>
          <ac:picMkLst>
            <pc:docMk/>
            <pc:sldMk cId="3883315984" sldId="2744"/>
            <ac:picMk id="5" creationId="{6A29A75C-8731-031C-F586-AB16E9D87EF1}"/>
          </ac:picMkLst>
        </pc:picChg>
        <pc:picChg chg="add del mod">
          <ac:chgData name="Xin Luo" userId="82312ee5779919a4" providerId="LiveId" clId="{82BFAA31-791A-9843-976C-3AAFAA5AC07D}" dt="2023-03-04T14:43:13.340" v="4261" actId="478"/>
          <ac:picMkLst>
            <pc:docMk/>
            <pc:sldMk cId="3883315984" sldId="2744"/>
            <ac:picMk id="7" creationId="{56F139B7-CE64-C317-CDCE-ED656E5CE752}"/>
          </ac:picMkLst>
        </pc:picChg>
        <pc:picChg chg="add del mod">
          <ac:chgData name="Xin Luo" userId="82312ee5779919a4" providerId="LiveId" clId="{82BFAA31-791A-9843-976C-3AAFAA5AC07D}" dt="2023-03-04T14:57:11.977" v="4367" actId="478"/>
          <ac:picMkLst>
            <pc:docMk/>
            <pc:sldMk cId="3883315984" sldId="2744"/>
            <ac:picMk id="9" creationId="{B93FB35F-20AA-92EB-B0CA-45DF00DB1C48}"/>
          </ac:picMkLst>
        </pc:picChg>
        <pc:picChg chg="add del mod">
          <ac:chgData name="Xin Luo" userId="82312ee5779919a4" providerId="LiveId" clId="{82BFAA31-791A-9843-976C-3AAFAA5AC07D}" dt="2023-03-04T15:08:25.973" v="4617" actId="478"/>
          <ac:picMkLst>
            <pc:docMk/>
            <pc:sldMk cId="3883315984" sldId="2744"/>
            <ac:picMk id="11" creationId="{7FFE9DD7-9FAD-B833-34A7-F9D00BB93C74}"/>
          </ac:picMkLst>
        </pc:picChg>
        <pc:picChg chg="add del mod">
          <ac:chgData name="Xin Luo" userId="82312ee5779919a4" providerId="LiveId" clId="{82BFAA31-791A-9843-976C-3AAFAA5AC07D}" dt="2023-03-04T15:08:26.853" v="4618" actId="478"/>
          <ac:picMkLst>
            <pc:docMk/>
            <pc:sldMk cId="3883315984" sldId="2744"/>
            <ac:picMk id="13" creationId="{99DA1880-9B80-A24C-3180-693E3B5EE1BF}"/>
          </ac:picMkLst>
        </pc:picChg>
        <pc:picChg chg="add del mod">
          <ac:chgData name="Xin Luo" userId="82312ee5779919a4" providerId="LiveId" clId="{82BFAA31-791A-9843-976C-3AAFAA5AC07D}" dt="2023-03-04T15:07:19.751" v="4571" actId="478"/>
          <ac:picMkLst>
            <pc:docMk/>
            <pc:sldMk cId="3883315984" sldId="2744"/>
            <ac:picMk id="15" creationId="{76264687-7C79-E28C-9AC8-4ACC581E6CB9}"/>
          </ac:picMkLst>
        </pc:picChg>
        <pc:picChg chg="add mod">
          <ac:chgData name="Xin Luo" userId="82312ee5779919a4" providerId="LiveId" clId="{82BFAA31-791A-9843-976C-3AAFAA5AC07D}" dt="2023-03-04T15:09:03.244" v="4634" actId="1076"/>
          <ac:picMkLst>
            <pc:docMk/>
            <pc:sldMk cId="3883315984" sldId="2744"/>
            <ac:picMk id="18" creationId="{0837DC30-4620-0035-DE40-9319EFBA876D}"/>
          </ac:picMkLst>
        </pc:picChg>
        <pc:picChg chg="add mod">
          <ac:chgData name="Xin Luo" userId="82312ee5779919a4" providerId="LiveId" clId="{82BFAA31-791A-9843-976C-3AAFAA5AC07D}" dt="2023-03-04T15:09:03.244" v="4634" actId="1076"/>
          <ac:picMkLst>
            <pc:docMk/>
            <pc:sldMk cId="3883315984" sldId="2744"/>
            <ac:picMk id="20" creationId="{1C80845A-A83F-D903-2B37-F9CB37E4E25A}"/>
          </ac:picMkLst>
        </pc:picChg>
      </pc:sldChg>
      <pc:sldChg chg="modSp add mod">
        <pc:chgData name="Xin Luo" userId="82312ee5779919a4" providerId="LiveId" clId="{82BFAA31-791A-9843-976C-3AAFAA5AC07D}" dt="2023-03-04T15:21:58.766" v="5230" actId="1038"/>
        <pc:sldMkLst>
          <pc:docMk/>
          <pc:sldMk cId="3741103209" sldId="2745"/>
        </pc:sldMkLst>
        <pc:spChg chg="mod">
          <ac:chgData name="Xin Luo" userId="82312ee5779919a4" providerId="LiveId" clId="{82BFAA31-791A-9843-976C-3AAFAA5AC07D}" dt="2023-03-04T15:21:58.766" v="5230" actId="1038"/>
          <ac:spMkLst>
            <pc:docMk/>
            <pc:sldMk cId="3741103209" sldId="2745"/>
            <ac:spMk id="17" creationId="{9E05FFCA-3371-AF5C-381D-71D984055F5A}"/>
          </ac:spMkLst>
        </pc:spChg>
      </pc:sldChg>
      <pc:sldChg chg="modSp add mod">
        <pc:chgData name="Xin Luo" userId="82312ee5779919a4" providerId="LiveId" clId="{82BFAA31-791A-9843-976C-3AAFAA5AC07D}" dt="2023-03-04T15:08:22.005" v="4615" actId="1035"/>
        <pc:sldMkLst>
          <pc:docMk/>
          <pc:sldMk cId="322086101" sldId="2746"/>
        </pc:sldMkLst>
        <pc:spChg chg="mod">
          <ac:chgData name="Xin Luo" userId="82312ee5779919a4" providerId="LiveId" clId="{82BFAA31-791A-9843-976C-3AAFAA5AC07D}" dt="2023-03-04T15:07:51.391" v="4588" actId="20577"/>
          <ac:spMkLst>
            <pc:docMk/>
            <pc:sldMk cId="322086101" sldId="2746"/>
            <ac:spMk id="17" creationId="{9E05FFCA-3371-AF5C-381D-71D984055F5A}"/>
          </ac:spMkLst>
        </pc:spChg>
        <pc:picChg chg="mod">
          <ac:chgData name="Xin Luo" userId="82312ee5779919a4" providerId="LiveId" clId="{82BFAA31-791A-9843-976C-3AAFAA5AC07D}" dt="2023-03-04T15:08:22.005" v="4615" actId="1035"/>
          <ac:picMkLst>
            <pc:docMk/>
            <pc:sldMk cId="322086101" sldId="2746"/>
            <ac:picMk id="11" creationId="{7FFE9DD7-9FAD-B833-34A7-F9D00BB93C74}"/>
          </ac:picMkLst>
        </pc:picChg>
        <pc:picChg chg="mod">
          <ac:chgData name="Xin Luo" userId="82312ee5779919a4" providerId="LiveId" clId="{82BFAA31-791A-9843-976C-3AAFAA5AC07D}" dt="2023-03-04T15:08:22.005" v="4615" actId="1035"/>
          <ac:picMkLst>
            <pc:docMk/>
            <pc:sldMk cId="322086101" sldId="2746"/>
            <ac:picMk id="13" creationId="{99DA1880-9B80-A24C-3180-693E3B5EE1BF}"/>
          </ac:picMkLst>
        </pc:picChg>
      </pc:sldChg>
      <pc:sldChg chg="addSp modSp add mod">
        <pc:chgData name="Xin Luo" userId="82312ee5779919a4" providerId="LiveId" clId="{82BFAA31-791A-9843-976C-3AAFAA5AC07D}" dt="2023-03-04T15:26:46.366" v="5547" actId="1076"/>
        <pc:sldMkLst>
          <pc:docMk/>
          <pc:sldMk cId="2920839983" sldId="2747"/>
        </pc:sldMkLst>
        <pc:spChg chg="mod">
          <ac:chgData name="Xin Luo" userId="82312ee5779919a4" providerId="LiveId" clId="{82BFAA31-791A-9843-976C-3AAFAA5AC07D}" dt="2023-03-04T15:26:37.013" v="5544" actId="1076"/>
          <ac:spMkLst>
            <pc:docMk/>
            <pc:sldMk cId="2920839983" sldId="2747"/>
            <ac:spMk id="17" creationId="{9E05FFCA-3371-AF5C-381D-71D984055F5A}"/>
          </ac:spMkLst>
        </pc:spChg>
        <pc:picChg chg="add mod">
          <ac:chgData name="Xin Luo" userId="82312ee5779919a4" providerId="LiveId" clId="{82BFAA31-791A-9843-976C-3AAFAA5AC07D}" dt="2023-03-04T15:26:46.366" v="5547" actId="1076"/>
          <ac:picMkLst>
            <pc:docMk/>
            <pc:sldMk cId="2920839983" sldId="2747"/>
            <ac:picMk id="5" creationId="{4B5D1AA6-D397-9A79-221A-E20C2E9E5B76}"/>
          </ac:picMkLst>
        </pc:picChg>
      </pc:sldChg>
      <pc:sldChg chg="addSp delSp modSp add mod">
        <pc:chgData name="Xin Luo" userId="82312ee5779919a4" providerId="LiveId" clId="{82BFAA31-791A-9843-976C-3AAFAA5AC07D}" dt="2023-03-04T15:46:20.499" v="5952" actId="1582"/>
        <pc:sldMkLst>
          <pc:docMk/>
          <pc:sldMk cId="2081473989" sldId="2748"/>
        </pc:sldMkLst>
        <pc:spChg chg="add del">
          <ac:chgData name="Xin Luo" userId="82312ee5779919a4" providerId="LiveId" clId="{82BFAA31-791A-9843-976C-3AAFAA5AC07D}" dt="2023-03-04T15:37:10.804" v="5659" actId="22"/>
          <ac:spMkLst>
            <pc:docMk/>
            <pc:sldMk cId="2081473989" sldId="2748"/>
            <ac:spMk id="6" creationId="{82D7925B-E2FA-6C82-149E-D49FD97901D4}"/>
          </ac:spMkLst>
        </pc:spChg>
        <pc:spChg chg="add mod">
          <ac:chgData name="Xin Luo" userId="82312ee5779919a4" providerId="LiveId" clId="{82BFAA31-791A-9843-976C-3AAFAA5AC07D}" dt="2023-03-04T15:45:35.826" v="5941" actId="1076"/>
          <ac:spMkLst>
            <pc:docMk/>
            <pc:sldMk cId="2081473989" sldId="2748"/>
            <ac:spMk id="15" creationId="{DAE75BEB-15B0-6AD3-FEA5-24688F0C9399}"/>
          </ac:spMkLst>
        </pc:spChg>
        <pc:spChg chg="add mod">
          <ac:chgData name="Xin Luo" userId="82312ee5779919a4" providerId="LiveId" clId="{82BFAA31-791A-9843-976C-3AAFAA5AC07D}" dt="2023-03-04T15:46:20.499" v="5952" actId="1582"/>
          <ac:spMkLst>
            <pc:docMk/>
            <pc:sldMk cId="2081473989" sldId="2748"/>
            <ac:spMk id="16" creationId="{011A1F98-9159-4FE6-698D-1B0B7EFC1F4C}"/>
          </ac:spMkLst>
        </pc:spChg>
        <pc:spChg chg="mod">
          <ac:chgData name="Xin Luo" userId="82312ee5779919a4" providerId="LiveId" clId="{82BFAA31-791A-9843-976C-3AAFAA5AC07D}" dt="2023-03-04T15:28:15.646" v="5654" actId="20577"/>
          <ac:spMkLst>
            <pc:docMk/>
            <pc:sldMk cId="2081473989" sldId="2748"/>
            <ac:spMk id="17" creationId="{9E05FFCA-3371-AF5C-381D-71D984055F5A}"/>
          </ac:spMkLst>
        </pc:spChg>
        <pc:picChg chg="del mod">
          <ac:chgData name="Xin Luo" userId="82312ee5779919a4" providerId="LiveId" clId="{82BFAA31-791A-9843-976C-3AAFAA5AC07D}" dt="2023-03-04T15:37:06.482" v="5657" actId="478"/>
          <ac:picMkLst>
            <pc:docMk/>
            <pc:sldMk cId="2081473989" sldId="2748"/>
            <ac:picMk id="5" creationId="{4B5D1AA6-D397-9A79-221A-E20C2E9E5B76}"/>
          </ac:picMkLst>
        </pc:picChg>
        <pc:picChg chg="add mod">
          <ac:chgData name="Xin Luo" userId="82312ee5779919a4" providerId="LiveId" clId="{82BFAA31-791A-9843-976C-3AAFAA5AC07D}" dt="2023-03-04T15:45:05.183" v="5929" actId="1036"/>
          <ac:picMkLst>
            <pc:docMk/>
            <pc:sldMk cId="2081473989" sldId="2748"/>
            <ac:picMk id="8" creationId="{79143EB1-6171-6D6B-E065-52F98AD03CCA}"/>
          </ac:picMkLst>
        </pc:picChg>
        <pc:picChg chg="add del mod">
          <ac:chgData name="Xin Luo" userId="82312ee5779919a4" providerId="LiveId" clId="{82BFAA31-791A-9843-976C-3AAFAA5AC07D}" dt="2023-03-04T15:45:07.251" v="5930" actId="478"/>
          <ac:picMkLst>
            <pc:docMk/>
            <pc:sldMk cId="2081473989" sldId="2748"/>
            <ac:picMk id="10" creationId="{30790A72-1A1F-A99B-2602-70052914B570}"/>
          </ac:picMkLst>
        </pc:picChg>
        <pc:picChg chg="add mod">
          <ac:chgData name="Xin Luo" userId="82312ee5779919a4" providerId="LiveId" clId="{82BFAA31-791A-9843-976C-3AAFAA5AC07D}" dt="2023-03-04T15:45:33.555" v="5940" actId="1076"/>
          <ac:picMkLst>
            <pc:docMk/>
            <pc:sldMk cId="2081473989" sldId="2748"/>
            <ac:picMk id="12" creationId="{CD5784D5-D55B-B02C-C48B-B4566A95D7A5}"/>
          </ac:picMkLst>
        </pc:picChg>
        <pc:picChg chg="add del mod">
          <ac:chgData name="Xin Luo" userId="82312ee5779919a4" providerId="LiveId" clId="{82BFAA31-791A-9843-976C-3AAFAA5AC07D}" dt="2023-03-04T15:45:23.214" v="5937"/>
          <ac:picMkLst>
            <pc:docMk/>
            <pc:sldMk cId="2081473989" sldId="2748"/>
            <ac:picMk id="14" creationId="{5DFB8C07-8D07-8D50-004D-9E3F08E7DE84}"/>
          </ac:picMkLst>
        </pc:picChg>
      </pc:sldChg>
      <pc:sldChg chg="addSp delSp modSp add mod">
        <pc:chgData name="Xin Luo" userId="82312ee5779919a4" providerId="LiveId" clId="{82BFAA31-791A-9843-976C-3AAFAA5AC07D}" dt="2023-03-04T15:48:59.888" v="6079" actId="1076"/>
        <pc:sldMkLst>
          <pc:docMk/>
          <pc:sldMk cId="1994915307" sldId="2749"/>
        </pc:sldMkLst>
        <pc:spChg chg="mod">
          <ac:chgData name="Xin Luo" userId="82312ee5779919a4" providerId="LiveId" clId="{82BFAA31-791A-9843-976C-3AAFAA5AC07D}" dt="2023-03-04T15:48:51.612" v="6078" actId="20577"/>
          <ac:spMkLst>
            <pc:docMk/>
            <pc:sldMk cId="1994915307" sldId="2749"/>
            <ac:spMk id="17" creationId="{9E05FFCA-3371-AF5C-381D-71D984055F5A}"/>
          </ac:spMkLst>
        </pc:spChg>
        <pc:picChg chg="add del mod">
          <ac:chgData name="Xin Luo" userId="82312ee5779919a4" providerId="LiveId" clId="{82BFAA31-791A-9843-976C-3AAFAA5AC07D}" dt="2023-03-04T15:38:11.661" v="5720" actId="478"/>
          <ac:picMkLst>
            <pc:docMk/>
            <pc:sldMk cId="1994915307" sldId="2749"/>
            <ac:picMk id="5" creationId="{EA1C2F80-6A2A-D60C-9FB3-F25B1C6511A4}"/>
          </ac:picMkLst>
        </pc:picChg>
        <pc:picChg chg="add mod">
          <ac:chgData name="Xin Luo" userId="82312ee5779919a4" providerId="LiveId" clId="{82BFAA31-791A-9843-976C-3AAFAA5AC07D}" dt="2023-03-04T15:48:59.888" v="6079" actId="1076"/>
          <ac:picMkLst>
            <pc:docMk/>
            <pc:sldMk cId="1994915307" sldId="2749"/>
            <ac:picMk id="7" creationId="{FBCB15A5-92D2-31A6-9C98-86B1AA96537C}"/>
          </ac:picMkLst>
        </pc:picChg>
        <pc:picChg chg="add mod">
          <ac:chgData name="Xin Luo" userId="82312ee5779919a4" providerId="LiveId" clId="{82BFAA31-791A-9843-976C-3AAFAA5AC07D}" dt="2023-03-04T15:48:59.888" v="6079" actId="1076"/>
          <ac:picMkLst>
            <pc:docMk/>
            <pc:sldMk cId="1994915307" sldId="2749"/>
            <ac:picMk id="9" creationId="{6773422F-41A1-CECC-4339-862D5F305E78}"/>
          </ac:picMkLst>
        </pc:picChg>
      </pc:sldChg>
      <pc:sldChg chg="addSp delSp modSp add mod">
        <pc:chgData name="Xin Luo" userId="82312ee5779919a4" providerId="LiveId" clId="{82BFAA31-791A-9843-976C-3AAFAA5AC07D}" dt="2023-03-04T15:43:09.927" v="5903" actId="1035"/>
        <pc:sldMkLst>
          <pc:docMk/>
          <pc:sldMk cId="202264030" sldId="2750"/>
        </pc:sldMkLst>
        <pc:spChg chg="add mod">
          <ac:chgData name="Xin Luo" userId="82312ee5779919a4" providerId="LiveId" clId="{82BFAA31-791A-9843-976C-3AAFAA5AC07D}" dt="2023-03-04T15:43:09.927" v="5903" actId="1035"/>
          <ac:spMkLst>
            <pc:docMk/>
            <pc:sldMk cId="202264030" sldId="2750"/>
            <ac:spMk id="9" creationId="{D732F9A9-4A61-8CFE-4FB6-79B6EB588A79}"/>
          </ac:spMkLst>
        </pc:spChg>
        <pc:spChg chg="mod">
          <ac:chgData name="Xin Luo" userId="82312ee5779919a4" providerId="LiveId" clId="{82BFAA31-791A-9843-976C-3AAFAA5AC07D}" dt="2023-03-04T15:40:49.611" v="5818" actId="14100"/>
          <ac:spMkLst>
            <pc:docMk/>
            <pc:sldMk cId="202264030" sldId="2750"/>
            <ac:spMk id="17" creationId="{9E05FFCA-3371-AF5C-381D-71D984055F5A}"/>
          </ac:spMkLst>
        </pc:spChg>
        <pc:picChg chg="add mod">
          <ac:chgData name="Xin Luo" userId="82312ee5779919a4" providerId="LiveId" clId="{82BFAA31-791A-9843-976C-3AAFAA5AC07D}" dt="2023-03-04T15:43:09.927" v="5903" actId="1035"/>
          <ac:picMkLst>
            <pc:docMk/>
            <pc:sldMk cId="202264030" sldId="2750"/>
            <ac:picMk id="5" creationId="{9BBBBD8B-688B-710D-3D8D-BFDFD56DB232}"/>
          </ac:picMkLst>
        </pc:picChg>
        <pc:picChg chg="del">
          <ac:chgData name="Xin Luo" userId="82312ee5779919a4" providerId="LiveId" clId="{82BFAA31-791A-9843-976C-3AAFAA5AC07D}" dt="2023-03-04T15:38:51.044" v="5743" actId="478"/>
          <ac:picMkLst>
            <pc:docMk/>
            <pc:sldMk cId="202264030" sldId="2750"/>
            <ac:picMk id="7" creationId="{FBCB15A5-92D2-31A6-9C98-86B1AA96537C}"/>
          </ac:picMkLst>
        </pc:picChg>
        <pc:picChg chg="add mod">
          <ac:chgData name="Xin Luo" userId="82312ee5779919a4" providerId="LiveId" clId="{82BFAA31-791A-9843-976C-3AAFAA5AC07D}" dt="2023-03-04T15:43:09.927" v="5903" actId="1035"/>
          <ac:picMkLst>
            <pc:docMk/>
            <pc:sldMk cId="202264030" sldId="2750"/>
            <ac:picMk id="8" creationId="{B765428C-F39A-9703-24D3-B125CFA04483}"/>
          </ac:picMkLst>
        </pc:picChg>
      </pc:sldChg>
      <pc:sldChg chg="add del">
        <pc:chgData name="Xin Luo" userId="82312ee5779919a4" providerId="LiveId" clId="{82BFAA31-791A-9843-976C-3AAFAA5AC07D}" dt="2023-03-04T15:46:42.673" v="5956" actId="2696"/>
        <pc:sldMkLst>
          <pc:docMk/>
          <pc:sldMk cId="1628918360" sldId="2751"/>
        </pc:sldMkLst>
      </pc:sldChg>
    </pc:docChg>
  </pc:docChgLst>
  <pc:docChgLst>
    <pc:chgData name="Xin Luo" userId="82312ee5779919a4" providerId="LiveId" clId="{98EC8ECB-A80D-1449-ACFE-0D931F29C13A}"/>
    <pc:docChg chg="undo custSel addSld delSld modSld">
      <pc:chgData name="Xin Luo" userId="82312ee5779919a4" providerId="LiveId" clId="{98EC8ECB-A80D-1449-ACFE-0D931F29C13A}" dt="2023-02-23T15:47:30.471" v="734" actId="478"/>
      <pc:docMkLst>
        <pc:docMk/>
      </pc:docMkLst>
      <pc:sldChg chg="modSp mod">
        <pc:chgData name="Xin Luo" userId="82312ee5779919a4" providerId="LiveId" clId="{98EC8ECB-A80D-1449-ACFE-0D931F29C13A}" dt="2023-02-23T15:07:38.481" v="282" actId="20577"/>
        <pc:sldMkLst>
          <pc:docMk/>
          <pc:sldMk cId="1576120367" sldId="2387"/>
        </pc:sldMkLst>
        <pc:spChg chg="mod">
          <ac:chgData name="Xin Luo" userId="82312ee5779919a4" providerId="LiveId" clId="{98EC8ECB-A80D-1449-ACFE-0D931F29C13A}" dt="2023-02-23T15:07:38.481" v="282" actId="20577"/>
          <ac:spMkLst>
            <pc:docMk/>
            <pc:sldMk cId="1576120367" sldId="2387"/>
            <ac:spMk id="5" creationId="{494DAA55-5621-28DB-D255-E0EBB6C6477B}"/>
          </ac:spMkLst>
        </pc:spChg>
        <pc:spChg chg="mod">
          <ac:chgData name="Xin Luo" userId="82312ee5779919a4" providerId="LiveId" clId="{98EC8ECB-A80D-1449-ACFE-0D931F29C13A}" dt="2023-02-23T15:06:04.024" v="241" actId="1076"/>
          <ac:spMkLst>
            <pc:docMk/>
            <pc:sldMk cId="1576120367" sldId="2387"/>
            <ac:spMk id="6" creationId="{00000000-0000-0000-0000-000000000000}"/>
          </ac:spMkLst>
        </pc:spChg>
        <pc:spChg chg="mod">
          <ac:chgData name="Xin Luo" userId="82312ee5779919a4" providerId="LiveId" clId="{98EC8ECB-A80D-1449-ACFE-0D931F29C13A}" dt="2023-02-23T15:05:37.607" v="201" actId="403"/>
          <ac:spMkLst>
            <pc:docMk/>
            <pc:sldMk cId="1576120367" sldId="2387"/>
            <ac:spMk id="12" creationId="{00000000-0000-0000-0000-000000000000}"/>
          </ac:spMkLst>
        </pc:spChg>
        <pc:spChg chg="mod">
          <ac:chgData name="Xin Luo" userId="82312ee5779919a4" providerId="LiveId" clId="{98EC8ECB-A80D-1449-ACFE-0D931F29C13A}" dt="2023-02-23T15:04:17.856" v="99" actId="20577"/>
          <ac:spMkLst>
            <pc:docMk/>
            <pc:sldMk cId="1576120367" sldId="2387"/>
            <ac:spMk id="14" creationId="{00000000-0000-0000-0000-000000000000}"/>
          </ac:spMkLst>
        </pc:spChg>
      </pc:sldChg>
      <pc:sldChg chg="modSp mod">
        <pc:chgData name="Xin Luo" userId="82312ee5779919a4" providerId="LiveId" clId="{98EC8ECB-A80D-1449-ACFE-0D931F29C13A}" dt="2023-02-23T15:23:38.561" v="288" actId="20577"/>
        <pc:sldMkLst>
          <pc:docMk/>
          <pc:sldMk cId="2415901206" sldId="2447"/>
        </pc:sldMkLst>
        <pc:spChg chg="mod">
          <ac:chgData name="Xin Luo" userId="82312ee5779919a4" providerId="LiveId" clId="{98EC8ECB-A80D-1449-ACFE-0D931F29C13A}" dt="2023-02-23T15:23:38.561" v="288" actId="20577"/>
          <ac:spMkLst>
            <pc:docMk/>
            <pc:sldMk cId="2415901206" sldId="2447"/>
            <ac:spMk id="7" creationId="{00000000-0000-0000-0000-000000000000}"/>
          </ac:spMkLst>
        </pc:spChg>
      </pc:sldChg>
      <pc:sldChg chg="addSp delSp modSp mod">
        <pc:chgData name="Xin Luo" userId="82312ee5779919a4" providerId="LiveId" clId="{98EC8ECB-A80D-1449-ACFE-0D931F29C13A}" dt="2023-02-23T15:32:00.813" v="490" actId="20577"/>
        <pc:sldMkLst>
          <pc:docMk/>
          <pc:sldMk cId="4067577602" sldId="2605"/>
        </pc:sldMkLst>
        <pc:spChg chg="mod">
          <ac:chgData name="Xin Luo" userId="82312ee5779919a4" providerId="LiveId" clId="{98EC8ECB-A80D-1449-ACFE-0D931F29C13A}" dt="2023-02-23T15:23:43.970" v="296" actId="20577"/>
          <ac:spMkLst>
            <pc:docMk/>
            <pc:sldMk cId="4067577602" sldId="2605"/>
            <ac:spMk id="3" creationId="{00000000-0000-0000-0000-000000000000}"/>
          </ac:spMkLst>
        </pc:spChg>
        <pc:spChg chg="add mod">
          <ac:chgData name="Xin Luo" userId="82312ee5779919a4" providerId="LiveId" clId="{98EC8ECB-A80D-1449-ACFE-0D931F29C13A}" dt="2023-02-23T15:32:00.813" v="490" actId="20577"/>
          <ac:spMkLst>
            <pc:docMk/>
            <pc:sldMk cId="4067577602" sldId="2605"/>
            <ac:spMk id="5" creationId="{78502774-B04C-634F-1396-E5815996BC36}"/>
          </ac:spMkLst>
        </pc:spChg>
        <pc:spChg chg="add del">
          <ac:chgData name="Xin Luo" userId="82312ee5779919a4" providerId="LiveId" clId="{98EC8ECB-A80D-1449-ACFE-0D931F29C13A}" dt="2023-02-23T15:31:17.254" v="472" actId="478"/>
          <ac:spMkLst>
            <pc:docMk/>
            <pc:sldMk cId="4067577602" sldId="2605"/>
            <ac:spMk id="8" creationId="{F79B8069-33FF-F2D3-2749-C72697740ACD}"/>
          </ac:spMkLst>
        </pc:spChg>
        <pc:spChg chg="del">
          <ac:chgData name="Xin Luo" userId="82312ee5779919a4" providerId="LiveId" clId="{98EC8ECB-A80D-1449-ACFE-0D931F29C13A}" dt="2023-02-23T15:23:49.248" v="298" actId="478"/>
          <ac:spMkLst>
            <pc:docMk/>
            <pc:sldMk cId="4067577602" sldId="2605"/>
            <ac:spMk id="15" creationId="{8F7436BD-0CD5-04DA-2B44-925CE86CF70D}"/>
          </ac:spMkLst>
        </pc:spChg>
        <pc:spChg chg="del">
          <ac:chgData name="Xin Luo" userId="82312ee5779919a4" providerId="LiveId" clId="{98EC8ECB-A80D-1449-ACFE-0D931F29C13A}" dt="2023-02-23T15:23:49.248" v="298" actId="478"/>
          <ac:spMkLst>
            <pc:docMk/>
            <pc:sldMk cId="4067577602" sldId="2605"/>
            <ac:spMk id="16" creationId="{5E1E7D79-A815-9A32-ABAB-129BFCE643F1}"/>
          </ac:spMkLst>
        </pc:spChg>
        <pc:spChg chg="del mod">
          <ac:chgData name="Xin Luo" userId="82312ee5779919a4" providerId="LiveId" clId="{98EC8ECB-A80D-1449-ACFE-0D931F29C13A}" dt="2023-02-23T15:23:47.004" v="297" actId="478"/>
          <ac:spMkLst>
            <pc:docMk/>
            <pc:sldMk cId="4067577602" sldId="2605"/>
            <ac:spMk id="17" creationId="{9E05FFCA-3371-AF5C-381D-71D984055F5A}"/>
          </ac:spMkLst>
        </pc:spChg>
        <pc:picChg chg="del">
          <ac:chgData name="Xin Luo" userId="82312ee5779919a4" providerId="LiveId" clId="{98EC8ECB-A80D-1449-ACFE-0D931F29C13A}" dt="2023-02-23T15:23:49.248" v="298" actId="478"/>
          <ac:picMkLst>
            <pc:docMk/>
            <pc:sldMk cId="4067577602" sldId="2605"/>
            <ac:picMk id="7" creationId="{C7993E05-4ADB-9D0C-E633-5749F445E479}"/>
          </ac:picMkLst>
        </pc:picChg>
        <pc:picChg chg="del">
          <ac:chgData name="Xin Luo" userId="82312ee5779919a4" providerId="LiveId" clId="{98EC8ECB-A80D-1449-ACFE-0D931F29C13A}" dt="2023-02-23T15:23:49.248" v="298" actId="478"/>
          <ac:picMkLst>
            <pc:docMk/>
            <pc:sldMk cId="4067577602" sldId="2605"/>
            <ac:picMk id="10" creationId="{26D555B6-DE11-BF17-8D9F-B5F93A876835}"/>
          </ac:picMkLst>
        </pc:picChg>
        <pc:picChg chg="del">
          <ac:chgData name="Xin Luo" userId="82312ee5779919a4" providerId="LiveId" clId="{98EC8ECB-A80D-1449-ACFE-0D931F29C13A}" dt="2023-02-23T15:23:49.248" v="298" actId="478"/>
          <ac:picMkLst>
            <pc:docMk/>
            <pc:sldMk cId="4067577602" sldId="2605"/>
            <ac:picMk id="1028" creationId="{9FA49340-63F1-4959-1786-FD893DE76CE9}"/>
          </ac:picMkLst>
        </pc:picChg>
        <pc:picChg chg="del">
          <ac:chgData name="Xin Luo" userId="82312ee5779919a4" providerId="LiveId" clId="{98EC8ECB-A80D-1449-ACFE-0D931F29C13A}" dt="2023-02-23T15:23:49.248" v="298" actId="478"/>
          <ac:picMkLst>
            <pc:docMk/>
            <pc:sldMk cId="4067577602" sldId="2605"/>
            <ac:picMk id="1030" creationId="{35CDAC06-D9CF-2AC8-535E-A1B01EC14218}"/>
          </ac:picMkLst>
        </pc:picChg>
        <pc:picChg chg="del">
          <ac:chgData name="Xin Luo" userId="82312ee5779919a4" providerId="LiveId" clId="{98EC8ECB-A80D-1449-ACFE-0D931F29C13A}" dt="2023-02-23T15:23:49.248" v="298" actId="478"/>
          <ac:picMkLst>
            <pc:docMk/>
            <pc:sldMk cId="4067577602" sldId="2605"/>
            <ac:picMk id="1032" creationId="{AFE202E8-A338-4627-93EE-5AD65BEE9525}"/>
          </ac:picMkLst>
        </pc:picChg>
        <pc:picChg chg="del">
          <ac:chgData name="Xin Luo" userId="82312ee5779919a4" providerId="LiveId" clId="{98EC8ECB-A80D-1449-ACFE-0D931F29C13A}" dt="2023-02-23T15:23:49.248" v="298" actId="478"/>
          <ac:picMkLst>
            <pc:docMk/>
            <pc:sldMk cId="4067577602" sldId="2605"/>
            <ac:picMk id="1034" creationId="{D5CBEF68-23C0-8F4A-FA5F-CB6BCAE76176}"/>
          </ac:picMkLst>
        </pc:picChg>
        <pc:picChg chg="del">
          <ac:chgData name="Xin Luo" userId="82312ee5779919a4" providerId="LiveId" clId="{98EC8ECB-A80D-1449-ACFE-0D931F29C13A}" dt="2023-02-23T15:23:49.248" v="298" actId="478"/>
          <ac:picMkLst>
            <pc:docMk/>
            <pc:sldMk cId="4067577602" sldId="2605"/>
            <ac:picMk id="1036" creationId="{5E2738F1-9461-1F5B-3007-2AA2AD20C330}"/>
          </ac:picMkLst>
        </pc:picChg>
        <pc:cxnChg chg="del">
          <ac:chgData name="Xin Luo" userId="82312ee5779919a4" providerId="LiveId" clId="{98EC8ECB-A80D-1449-ACFE-0D931F29C13A}" dt="2023-02-23T15:23:49.248" v="298" actId="478"/>
          <ac:cxnSpMkLst>
            <pc:docMk/>
            <pc:sldMk cId="4067577602" sldId="2605"/>
            <ac:cxnSpMk id="12" creationId="{78FA799A-1F2C-F1DA-9F71-B1B8AFBC5758}"/>
          </ac:cxnSpMkLst>
        </pc:cxnChg>
      </pc:sldChg>
      <pc:sldChg chg="modSp mod">
        <pc:chgData name="Xin Luo" userId="82312ee5779919a4" providerId="LiveId" clId="{98EC8ECB-A80D-1449-ACFE-0D931F29C13A}" dt="2023-02-23T15:03:54.789" v="48" actId="20577"/>
        <pc:sldMkLst>
          <pc:docMk/>
          <pc:sldMk cId="1658607177" sldId="2708"/>
        </pc:sldMkLst>
        <pc:spChg chg="mod">
          <ac:chgData name="Xin Luo" userId="82312ee5779919a4" providerId="LiveId" clId="{98EC8ECB-A80D-1449-ACFE-0D931F29C13A}" dt="2023-02-23T15:03:29.071" v="4" actId="20577"/>
          <ac:spMkLst>
            <pc:docMk/>
            <pc:sldMk cId="1658607177" sldId="2708"/>
            <ac:spMk id="3" creationId="{E375549C-74EF-2C8F-6432-2C52B803FB1B}"/>
          </ac:spMkLst>
        </pc:spChg>
        <pc:spChg chg="mod">
          <ac:chgData name="Xin Luo" userId="82312ee5779919a4" providerId="LiveId" clId="{98EC8ECB-A80D-1449-ACFE-0D931F29C13A}" dt="2023-02-23T15:03:54.789" v="48" actId="20577"/>
          <ac:spMkLst>
            <pc:docMk/>
            <pc:sldMk cId="1658607177" sldId="2708"/>
            <ac:spMk id="24" creationId="{00000000-0000-0000-0000-000000000000}"/>
          </ac:spMkLst>
        </pc:spChg>
      </pc:sldChg>
      <pc:sldChg chg="modSp mod">
        <pc:chgData name="Xin Luo" userId="82312ee5779919a4" providerId="LiveId" clId="{98EC8ECB-A80D-1449-ACFE-0D931F29C13A}" dt="2023-02-23T15:46:16.929" v="710" actId="20577"/>
        <pc:sldMkLst>
          <pc:docMk/>
          <pc:sldMk cId="481122590" sldId="2709"/>
        </pc:sldMkLst>
        <pc:spChg chg="mod">
          <ac:chgData name="Xin Luo" userId="82312ee5779919a4" providerId="LiveId" clId="{98EC8ECB-A80D-1449-ACFE-0D931F29C13A}" dt="2023-02-23T15:46:16.929" v="710" actId="20577"/>
          <ac:spMkLst>
            <pc:docMk/>
            <pc:sldMk cId="481122590" sldId="2709"/>
            <ac:spMk id="7" creationId="{00000000-0000-0000-0000-000000000000}"/>
          </ac:spMkLst>
        </pc:spChg>
      </pc:sldChg>
      <pc:sldChg chg="modSp mod">
        <pc:chgData name="Xin Luo" userId="82312ee5779919a4" providerId="LiveId" clId="{98EC8ECB-A80D-1449-ACFE-0D931F29C13A}" dt="2023-02-23T15:46:36.362" v="717" actId="20577"/>
        <pc:sldMkLst>
          <pc:docMk/>
          <pc:sldMk cId="3833073590" sldId="2716"/>
        </pc:sldMkLst>
        <pc:spChg chg="mod">
          <ac:chgData name="Xin Luo" userId="82312ee5779919a4" providerId="LiveId" clId="{98EC8ECB-A80D-1449-ACFE-0D931F29C13A}" dt="2023-02-23T15:46:29.354" v="716" actId="108"/>
          <ac:spMkLst>
            <pc:docMk/>
            <pc:sldMk cId="3833073590" sldId="2716"/>
            <ac:spMk id="3" creationId="{00000000-0000-0000-0000-000000000000}"/>
          </ac:spMkLst>
        </pc:spChg>
        <pc:spChg chg="mod">
          <ac:chgData name="Xin Luo" userId="82312ee5779919a4" providerId="LiveId" clId="{98EC8ECB-A80D-1449-ACFE-0D931F29C13A}" dt="2023-02-23T15:46:36.362" v="717" actId="20577"/>
          <ac:spMkLst>
            <pc:docMk/>
            <pc:sldMk cId="3833073590" sldId="2716"/>
            <ac:spMk id="5" creationId="{9F4AEA98-0C33-E82A-EB75-839D0F0B55A4}"/>
          </ac:spMkLst>
        </pc:spChg>
      </pc:sldChg>
      <pc:sldChg chg="modSp mod">
        <pc:chgData name="Xin Luo" userId="82312ee5779919a4" providerId="LiveId" clId="{98EC8ECB-A80D-1449-ACFE-0D931F29C13A}" dt="2023-02-23T15:47:08.933" v="728" actId="20577"/>
        <pc:sldMkLst>
          <pc:docMk/>
          <pc:sldMk cId="972163772" sldId="2720"/>
        </pc:sldMkLst>
        <pc:spChg chg="mod">
          <ac:chgData name="Xin Luo" userId="82312ee5779919a4" providerId="LiveId" clId="{98EC8ECB-A80D-1449-ACFE-0D931F29C13A}" dt="2023-02-23T15:47:00.360" v="722" actId="1076"/>
          <ac:spMkLst>
            <pc:docMk/>
            <pc:sldMk cId="972163772" sldId="2720"/>
            <ac:spMk id="3" creationId="{00000000-0000-0000-0000-000000000000}"/>
          </ac:spMkLst>
        </pc:spChg>
        <pc:spChg chg="mod">
          <ac:chgData name="Xin Luo" userId="82312ee5779919a4" providerId="LiveId" clId="{98EC8ECB-A80D-1449-ACFE-0D931F29C13A}" dt="2023-02-23T15:47:08.933" v="728" actId="20577"/>
          <ac:spMkLst>
            <pc:docMk/>
            <pc:sldMk cId="972163772" sldId="2720"/>
            <ac:spMk id="7" creationId="{00000000-0000-0000-0000-000000000000}"/>
          </ac:spMkLst>
        </pc:spChg>
      </pc:sldChg>
      <pc:sldChg chg="modSp mod">
        <pc:chgData name="Xin Luo" userId="82312ee5779919a4" providerId="LiveId" clId="{98EC8ECB-A80D-1449-ACFE-0D931F29C13A}" dt="2023-02-23T15:47:17.016" v="729"/>
        <pc:sldMkLst>
          <pc:docMk/>
          <pc:sldMk cId="2689695864" sldId="2721"/>
        </pc:sldMkLst>
        <pc:spChg chg="mod">
          <ac:chgData name="Xin Luo" userId="82312ee5779919a4" providerId="LiveId" clId="{98EC8ECB-A80D-1449-ACFE-0D931F29C13A}" dt="2023-02-23T15:47:17.016" v="729"/>
          <ac:spMkLst>
            <pc:docMk/>
            <pc:sldMk cId="2689695864" sldId="2721"/>
            <ac:spMk id="3" creationId="{00000000-0000-0000-0000-000000000000}"/>
          </ac:spMkLst>
        </pc:spChg>
      </pc:sldChg>
      <pc:sldChg chg="delSp modSp mod">
        <pc:chgData name="Xin Luo" userId="82312ee5779919a4" providerId="LiveId" clId="{98EC8ECB-A80D-1449-ACFE-0D931F29C13A}" dt="2023-02-23T15:47:30.471" v="734" actId="478"/>
        <pc:sldMkLst>
          <pc:docMk/>
          <pc:sldMk cId="1209572041" sldId="2722"/>
        </pc:sldMkLst>
        <pc:spChg chg="del mod">
          <ac:chgData name="Xin Luo" userId="82312ee5779919a4" providerId="LiveId" clId="{98EC8ECB-A80D-1449-ACFE-0D931F29C13A}" dt="2023-02-23T15:47:30.471" v="734" actId="478"/>
          <ac:spMkLst>
            <pc:docMk/>
            <pc:sldMk cId="1209572041" sldId="2722"/>
            <ac:spMk id="14" creationId="{0DADB612-499B-577C-8C56-FA81A4204DD1}"/>
          </ac:spMkLst>
        </pc:spChg>
      </pc:sldChg>
      <pc:sldChg chg="del">
        <pc:chgData name="Xin Luo" userId="82312ee5779919a4" providerId="LiveId" clId="{98EC8ECB-A80D-1449-ACFE-0D931F29C13A}" dt="2023-02-23T15:46:08.434" v="701" actId="2696"/>
        <pc:sldMkLst>
          <pc:docMk/>
          <pc:sldMk cId="353940032" sldId="2725"/>
        </pc:sldMkLst>
      </pc:sldChg>
      <pc:sldChg chg="del">
        <pc:chgData name="Xin Luo" userId="82312ee5779919a4" providerId="LiveId" clId="{98EC8ECB-A80D-1449-ACFE-0D931F29C13A}" dt="2023-02-23T15:46:08.455" v="709" actId="2696"/>
        <pc:sldMkLst>
          <pc:docMk/>
          <pc:sldMk cId="45083394" sldId="2726"/>
        </pc:sldMkLst>
      </pc:sldChg>
      <pc:sldChg chg="del">
        <pc:chgData name="Xin Luo" userId="82312ee5779919a4" providerId="LiveId" clId="{98EC8ECB-A80D-1449-ACFE-0D931F29C13A}" dt="2023-02-23T15:46:08.437" v="702" actId="2696"/>
        <pc:sldMkLst>
          <pc:docMk/>
          <pc:sldMk cId="148985918" sldId="2727"/>
        </pc:sldMkLst>
      </pc:sldChg>
      <pc:sldChg chg="del">
        <pc:chgData name="Xin Luo" userId="82312ee5779919a4" providerId="LiveId" clId="{98EC8ECB-A80D-1449-ACFE-0D931F29C13A}" dt="2023-02-23T15:46:08.445" v="706" actId="2696"/>
        <pc:sldMkLst>
          <pc:docMk/>
          <pc:sldMk cId="3544980656" sldId="2728"/>
        </pc:sldMkLst>
      </pc:sldChg>
      <pc:sldChg chg="del">
        <pc:chgData name="Xin Luo" userId="82312ee5779919a4" providerId="LiveId" clId="{98EC8ECB-A80D-1449-ACFE-0D931F29C13A}" dt="2023-02-23T15:46:08.448" v="708" actId="2696"/>
        <pc:sldMkLst>
          <pc:docMk/>
          <pc:sldMk cId="1664139585" sldId="2729"/>
        </pc:sldMkLst>
      </pc:sldChg>
      <pc:sldChg chg="del">
        <pc:chgData name="Xin Luo" userId="82312ee5779919a4" providerId="LiveId" clId="{98EC8ECB-A80D-1449-ACFE-0D931F29C13A}" dt="2023-02-23T15:46:08.446" v="707" actId="2696"/>
        <pc:sldMkLst>
          <pc:docMk/>
          <pc:sldMk cId="3561803108" sldId="2730"/>
        </pc:sldMkLst>
      </pc:sldChg>
      <pc:sldChg chg="del">
        <pc:chgData name="Xin Luo" userId="82312ee5779919a4" providerId="LiveId" clId="{98EC8ECB-A80D-1449-ACFE-0D931F29C13A}" dt="2023-02-23T15:46:08.439" v="703" actId="2696"/>
        <pc:sldMkLst>
          <pc:docMk/>
          <pc:sldMk cId="236610701" sldId="2731"/>
        </pc:sldMkLst>
      </pc:sldChg>
      <pc:sldChg chg="del">
        <pc:chgData name="Xin Luo" userId="82312ee5779919a4" providerId="LiveId" clId="{98EC8ECB-A80D-1449-ACFE-0D931F29C13A}" dt="2023-02-23T15:46:08.441" v="704" actId="2696"/>
        <pc:sldMkLst>
          <pc:docMk/>
          <pc:sldMk cId="1986913413" sldId="2732"/>
        </pc:sldMkLst>
      </pc:sldChg>
      <pc:sldChg chg="del">
        <pc:chgData name="Xin Luo" userId="82312ee5779919a4" providerId="LiveId" clId="{98EC8ECB-A80D-1449-ACFE-0D931F29C13A}" dt="2023-02-23T15:46:08.443" v="705" actId="2696"/>
        <pc:sldMkLst>
          <pc:docMk/>
          <pc:sldMk cId="270311508" sldId="2733"/>
        </pc:sldMkLst>
      </pc:sldChg>
      <pc:sldChg chg="del">
        <pc:chgData name="Xin Luo" userId="82312ee5779919a4" providerId="LiveId" clId="{98EC8ECB-A80D-1449-ACFE-0D931F29C13A}" dt="2023-02-23T15:47:22.827" v="730" actId="2696"/>
        <pc:sldMkLst>
          <pc:docMk/>
          <pc:sldMk cId="3138813826" sldId="2734"/>
        </pc:sldMkLst>
      </pc:sldChg>
      <pc:sldChg chg="del">
        <pc:chgData name="Xin Luo" userId="82312ee5779919a4" providerId="LiveId" clId="{98EC8ECB-A80D-1449-ACFE-0D931F29C13A}" dt="2023-02-23T15:47:22.864" v="732" actId="2696"/>
        <pc:sldMkLst>
          <pc:docMk/>
          <pc:sldMk cId="128317883" sldId="2735"/>
        </pc:sldMkLst>
      </pc:sldChg>
      <pc:sldChg chg="del">
        <pc:chgData name="Xin Luo" userId="82312ee5779919a4" providerId="LiveId" clId="{98EC8ECB-A80D-1449-ACFE-0D931F29C13A}" dt="2023-02-23T15:47:22.829" v="731" actId="2696"/>
        <pc:sldMkLst>
          <pc:docMk/>
          <pc:sldMk cId="383906436" sldId="2736"/>
        </pc:sldMkLst>
      </pc:sldChg>
      <pc:sldChg chg="addSp delSp modSp add mod">
        <pc:chgData name="Xin Luo" userId="82312ee5779919a4" providerId="LiveId" clId="{98EC8ECB-A80D-1449-ACFE-0D931F29C13A}" dt="2023-02-23T15:45:27.987" v="683" actId="1037"/>
        <pc:sldMkLst>
          <pc:docMk/>
          <pc:sldMk cId="655142816" sldId="2737"/>
        </pc:sldMkLst>
        <pc:spChg chg="add del mod">
          <ac:chgData name="Xin Luo" userId="82312ee5779919a4" providerId="LiveId" clId="{98EC8ECB-A80D-1449-ACFE-0D931F29C13A}" dt="2023-02-23T15:36:38.445" v="650" actId="20577"/>
          <ac:spMkLst>
            <pc:docMk/>
            <pc:sldMk cId="655142816" sldId="2737"/>
            <ac:spMk id="5" creationId="{78502774-B04C-634F-1396-E5815996BC36}"/>
          </ac:spMkLst>
        </pc:spChg>
        <pc:spChg chg="del mod">
          <ac:chgData name="Xin Luo" userId="82312ee5779919a4" providerId="LiveId" clId="{98EC8ECB-A80D-1449-ACFE-0D931F29C13A}" dt="2023-02-23T15:31:28.203" v="477" actId="478"/>
          <ac:spMkLst>
            <pc:docMk/>
            <pc:sldMk cId="655142816" sldId="2737"/>
            <ac:spMk id="8" creationId="{F79B8069-33FF-F2D3-2749-C72697740ACD}"/>
          </ac:spMkLst>
        </pc:spChg>
        <pc:picChg chg="add mod">
          <ac:chgData name="Xin Luo" userId="82312ee5779919a4" providerId="LiveId" clId="{98EC8ECB-A80D-1449-ACFE-0D931F29C13A}" dt="2023-02-23T15:45:27.987" v="683" actId="1037"/>
          <ac:picMkLst>
            <pc:docMk/>
            <pc:sldMk cId="655142816" sldId="2737"/>
            <ac:picMk id="1026" creationId="{75908E15-58DA-73BD-95F9-CACD1B8B9D82}"/>
          </ac:picMkLst>
        </pc:picChg>
        <pc:picChg chg="add mod">
          <ac:chgData name="Xin Luo" userId="82312ee5779919a4" providerId="LiveId" clId="{98EC8ECB-A80D-1449-ACFE-0D931F29C13A}" dt="2023-02-23T15:45:27.987" v="683" actId="1037"/>
          <ac:picMkLst>
            <pc:docMk/>
            <pc:sldMk cId="655142816" sldId="2737"/>
            <ac:picMk id="1028" creationId="{1E2BFB6C-B7E5-CAF9-B8CC-09A5029EC264}"/>
          </ac:picMkLst>
        </pc:picChg>
        <pc:picChg chg="add mod">
          <ac:chgData name="Xin Luo" userId="82312ee5779919a4" providerId="LiveId" clId="{98EC8ECB-A80D-1449-ACFE-0D931F29C13A}" dt="2023-02-23T15:45:27.987" v="683" actId="1037"/>
          <ac:picMkLst>
            <pc:docMk/>
            <pc:sldMk cId="655142816" sldId="2737"/>
            <ac:picMk id="1030" creationId="{CB7EE236-3D18-EC53-3225-10EBB3B4EC77}"/>
          </ac:picMkLst>
        </pc:picChg>
        <pc:picChg chg="add mod">
          <ac:chgData name="Xin Luo" userId="82312ee5779919a4" providerId="LiveId" clId="{98EC8ECB-A80D-1449-ACFE-0D931F29C13A}" dt="2023-02-23T15:45:27.987" v="683" actId="1037"/>
          <ac:picMkLst>
            <pc:docMk/>
            <pc:sldMk cId="655142816" sldId="2737"/>
            <ac:picMk id="1032" creationId="{BFA8C7BD-9CEC-ADA1-21BA-0EE8338C6EA3}"/>
          </ac:picMkLst>
        </pc:picChg>
      </pc:sldChg>
    </pc:docChg>
  </pc:docChgLst>
  <pc:docChgLst>
    <pc:chgData name="Xin Luo" userId="82312ee5779919a4" providerId="LiveId" clId="{ABECCF1F-1CAA-3A42-9710-47D9CB1C5B21}"/>
    <pc:docChg chg="undo custSel addSld modSld sldOrd">
      <pc:chgData name="Xin Luo" userId="82312ee5779919a4" providerId="LiveId" clId="{ABECCF1F-1CAA-3A42-9710-47D9CB1C5B21}" dt="2023-08-21T09:31:16.266" v="879" actId="20577"/>
      <pc:docMkLst>
        <pc:docMk/>
      </pc:docMkLst>
      <pc:sldChg chg="modSp mod">
        <pc:chgData name="Xin Luo" userId="82312ee5779919a4" providerId="LiveId" clId="{ABECCF1F-1CAA-3A42-9710-47D9CB1C5B21}" dt="2023-08-21T02:55:15.471" v="67" actId="20577"/>
        <pc:sldMkLst>
          <pc:docMk/>
          <pc:sldMk cId="1576120367" sldId="2387"/>
        </pc:sldMkLst>
        <pc:spChg chg="mod">
          <ac:chgData name="Xin Luo" userId="82312ee5779919a4" providerId="LiveId" clId="{ABECCF1F-1CAA-3A42-9710-47D9CB1C5B21}" dt="2023-08-21T02:55:15.471" v="67" actId="20577"/>
          <ac:spMkLst>
            <pc:docMk/>
            <pc:sldMk cId="1576120367" sldId="2387"/>
            <ac:spMk id="12" creationId="{00000000-0000-0000-0000-000000000000}"/>
          </ac:spMkLst>
        </pc:spChg>
        <pc:spChg chg="mod">
          <ac:chgData name="Xin Luo" userId="82312ee5779919a4" providerId="LiveId" clId="{ABECCF1F-1CAA-3A42-9710-47D9CB1C5B21}" dt="2023-08-21T02:38:36.931" v="38" actId="20577"/>
          <ac:spMkLst>
            <pc:docMk/>
            <pc:sldMk cId="1576120367" sldId="2387"/>
            <ac:spMk id="14" creationId="{00000000-0000-0000-0000-000000000000}"/>
          </ac:spMkLst>
        </pc:spChg>
      </pc:sldChg>
      <pc:sldChg chg="modSp mod">
        <pc:chgData name="Xin Luo" userId="82312ee5779919a4" providerId="LiveId" clId="{ABECCF1F-1CAA-3A42-9710-47D9CB1C5B21}" dt="2023-08-21T03:50:02.826" v="70" actId="14100"/>
        <pc:sldMkLst>
          <pc:docMk/>
          <pc:sldMk cId="3833073590" sldId="2716"/>
        </pc:sldMkLst>
        <pc:spChg chg="mod">
          <ac:chgData name="Xin Luo" userId="82312ee5779919a4" providerId="LiveId" clId="{ABECCF1F-1CAA-3A42-9710-47D9CB1C5B21}" dt="2023-08-21T03:50:02.826" v="70" actId="14100"/>
          <ac:spMkLst>
            <pc:docMk/>
            <pc:sldMk cId="3833073590" sldId="2716"/>
            <ac:spMk id="6" creationId="{6741FEA2-C046-FD82-2800-2CB513792080}"/>
          </ac:spMkLst>
        </pc:spChg>
        <pc:picChg chg="mod">
          <ac:chgData name="Xin Luo" userId="82312ee5779919a4" providerId="LiveId" clId="{ABECCF1F-1CAA-3A42-9710-47D9CB1C5B21}" dt="2023-08-21T03:50:00.106" v="69" actId="1076"/>
          <ac:picMkLst>
            <pc:docMk/>
            <pc:sldMk cId="3833073590" sldId="2716"/>
            <ac:picMk id="1030" creationId="{C93DB76E-C02F-05AC-2014-674F7E808ADA}"/>
          </ac:picMkLst>
        </pc:picChg>
      </pc:sldChg>
      <pc:sldChg chg="addSp delSp modSp mod">
        <pc:chgData name="Xin Luo" userId="82312ee5779919a4" providerId="LiveId" clId="{ABECCF1F-1CAA-3A42-9710-47D9CB1C5B21}" dt="2023-08-21T03:52:56.239" v="118"/>
        <pc:sldMkLst>
          <pc:docMk/>
          <pc:sldMk cId="2776132283" sldId="2739"/>
        </pc:sldMkLst>
        <pc:spChg chg="add del mod">
          <ac:chgData name="Xin Luo" userId="82312ee5779919a4" providerId="LiveId" clId="{ABECCF1F-1CAA-3A42-9710-47D9CB1C5B21}" dt="2023-08-21T03:52:56.239" v="118"/>
          <ac:spMkLst>
            <pc:docMk/>
            <pc:sldMk cId="2776132283" sldId="2739"/>
            <ac:spMk id="4" creationId="{0411BEA9-35E9-6B80-5BDE-4EEB0EC8EBCB}"/>
          </ac:spMkLst>
        </pc:spChg>
        <pc:spChg chg="mod">
          <ac:chgData name="Xin Luo" userId="82312ee5779919a4" providerId="LiveId" clId="{ABECCF1F-1CAA-3A42-9710-47D9CB1C5B21}" dt="2023-08-21T03:50:50.271" v="115" actId="20577"/>
          <ac:spMkLst>
            <pc:docMk/>
            <pc:sldMk cId="2776132283" sldId="2739"/>
            <ac:spMk id="6" creationId="{6741FEA2-C046-FD82-2800-2CB513792080}"/>
          </ac:spMkLst>
        </pc:spChg>
      </pc:sldChg>
      <pc:sldChg chg="addSp modSp mod ord">
        <pc:chgData name="Xin Luo" userId="82312ee5779919a4" providerId="LiveId" clId="{ABECCF1F-1CAA-3A42-9710-47D9CB1C5B21}" dt="2023-08-21T07:26:51.742" v="177" actId="20578"/>
        <pc:sldMkLst>
          <pc:docMk/>
          <pc:sldMk cId="4194482579" sldId="2743"/>
        </pc:sldMkLst>
        <pc:spChg chg="mod">
          <ac:chgData name="Xin Luo" userId="82312ee5779919a4" providerId="LiveId" clId="{ABECCF1F-1CAA-3A42-9710-47D9CB1C5B21}" dt="2023-08-21T03:59:16.975" v="136" actId="1076"/>
          <ac:spMkLst>
            <pc:docMk/>
            <pc:sldMk cId="4194482579" sldId="2743"/>
            <ac:spMk id="6" creationId="{6741FEA2-C046-FD82-2800-2CB513792080}"/>
          </ac:spMkLst>
        </pc:spChg>
        <pc:picChg chg="add mod">
          <ac:chgData name="Xin Luo" userId="82312ee5779919a4" providerId="LiveId" clId="{ABECCF1F-1CAA-3A42-9710-47D9CB1C5B21}" dt="2023-08-21T04:10:13.653" v="140" actId="1076"/>
          <ac:picMkLst>
            <pc:docMk/>
            <pc:sldMk cId="4194482579" sldId="2743"/>
            <ac:picMk id="5" creationId="{9ADF8EDA-38B9-3779-D260-4F6A4E5D19BA}"/>
          </ac:picMkLst>
        </pc:picChg>
      </pc:sldChg>
      <pc:sldChg chg="addSp delSp modSp add mod">
        <pc:chgData name="Xin Luo" userId="82312ee5779919a4" providerId="LiveId" clId="{ABECCF1F-1CAA-3A42-9710-47D9CB1C5B21}" dt="2023-08-21T07:50:33.166" v="356" actId="20577"/>
        <pc:sldMkLst>
          <pc:docMk/>
          <pc:sldMk cId="738332523" sldId="2751"/>
        </pc:sldMkLst>
        <pc:spChg chg="mod">
          <ac:chgData name="Xin Luo" userId="82312ee5779919a4" providerId="LiveId" clId="{ABECCF1F-1CAA-3A42-9710-47D9CB1C5B21}" dt="2023-08-21T07:50:33.166" v="356" actId="20577"/>
          <ac:spMkLst>
            <pc:docMk/>
            <pc:sldMk cId="738332523" sldId="2751"/>
            <ac:spMk id="6" creationId="{6741FEA2-C046-FD82-2800-2CB513792080}"/>
          </ac:spMkLst>
        </pc:spChg>
        <pc:spChg chg="add mod">
          <ac:chgData name="Xin Luo" userId="82312ee5779919a4" providerId="LiveId" clId="{ABECCF1F-1CAA-3A42-9710-47D9CB1C5B21}" dt="2023-08-21T07:34:15.357" v="219" actId="1582"/>
          <ac:spMkLst>
            <pc:docMk/>
            <pc:sldMk cId="738332523" sldId="2751"/>
            <ac:spMk id="9" creationId="{7DC24FD0-4314-6A12-D955-592B771F546D}"/>
          </ac:spMkLst>
        </pc:spChg>
        <pc:spChg chg="add mod">
          <ac:chgData name="Xin Luo" userId="82312ee5779919a4" providerId="LiveId" clId="{ABECCF1F-1CAA-3A42-9710-47D9CB1C5B21}" dt="2023-08-21T07:34:15.357" v="219" actId="1582"/>
          <ac:spMkLst>
            <pc:docMk/>
            <pc:sldMk cId="738332523" sldId="2751"/>
            <ac:spMk id="10" creationId="{99C411EF-3CC5-A5C6-671F-2074FAC1B2AA}"/>
          </ac:spMkLst>
        </pc:spChg>
        <pc:picChg chg="del">
          <ac:chgData name="Xin Luo" userId="82312ee5779919a4" providerId="LiveId" clId="{ABECCF1F-1CAA-3A42-9710-47D9CB1C5B21}" dt="2023-08-21T04:10:31.596" v="142" actId="478"/>
          <ac:picMkLst>
            <pc:docMk/>
            <pc:sldMk cId="738332523" sldId="2751"/>
            <ac:picMk id="5" creationId="{9ADF8EDA-38B9-3779-D260-4F6A4E5D19BA}"/>
          </ac:picMkLst>
        </pc:picChg>
        <pc:picChg chg="add mod">
          <ac:chgData name="Xin Luo" userId="82312ee5779919a4" providerId="LiveId" clId="{ABECCF1F-1CAA-3A42-9710-47D9CB1C5B21}" dt="2023-08-21T07:32:54.017" v="202" actId="14100"/>
          <ac:picMkLst>
            <pc:docMk/>
            <pc:sldMk cId="738332523" sldId="2751"/>
            <ac:picMk id="5" creationId="{BE72E01E-2598-0120-36F4-36F0A128ED69}"/>
          </ac:picMkLst>
        </pc:picChg>
        <pc:picChg chg="add mod">
          <ac:chgData name="Xin Luo" userId="82312ee5779919a4" providerId="LiveId" clId="{ABECCF1F-1CAA-3A42-9710-47D9CB1C5B21}" dt="2023-08-21T07:32:58.176" v="211" actId="1037"/>
          <ac:picMkLst>
            <pc:docMk/>
            <pc:sldMk cId="738332523" sldId="2751"/>
            <ac:picMk id="8" creationId="{BE0108F0-EC07-C1EA-3126-BA6F63A1A7B8}"/>
          </ac:picMkLst>
        </pc:picChg>
      </pc:sldChg>
      <pc:sldChg chg="addSp delSp modSp add mod">
        <pc:chgData name="Xin Luo" userId="82312ee5779919a4" providerId="LiveId" clId="{ABECCF1F-1CAA-3A42-9710-47D9CB1C5B21}" dt="2023-08-21T07:50:29.891" v="352" actId="20577"/>
        <pc:sldMkLst>
          <pc:docMk/>
          <pc:sldMk cId="3189639985" sldId="2752"/>
        </pc:sldMkLst>
        <pc:spChg chg="mod">
          <ac:chgData name="Xin Luo" userId="82312ee5779919a4" providerId="LiveId" clId="{ABECCF1F-1CAA-3A42-9710-47D9CB1C5B21}" dt="2023-08-21T07:50:29.891" v="352" actId="20577"/>
          <ac:spMkLst>
            <pc:docMk/>
            <pc:sldMk cId="3189639985" sldId="2752"/>
            <ac:spMk id="6" creationId="{6741FEA2-C046-FD82-2800-2CB513792080}"/>
          </ac:spMkLst>
        </pc:spChg>
        <pc:spChg chg="del">
          <ac:chgData name="Xin Luo" userId="82312ee5779919a4" providerId="LiveId" clId="{ABECCF1F-1CAA-3A42-9710-47D9CB1C5B21}" dt="2023-08-21T07:35:06.445" v="254" actId="478"/>
          <ac:spMkLst>
            <pc:docMk/>
            <pc:sldMk cId="3189639985" sldId="2752"/>
            <ac:spMk id="9" creationId="{7DC24FD0-4314-6A12-D955-592B771F546D}"/>
          </ac:spMkLst>
        </pc:spChg>
        <pc:spChg chg="del">
          <ac:chgData name="Xin Luo" userId="82312ee5779919a4" providerId="LiveId" clId="{ABECCF1F-1CAA-3A42-9710-47D9CB1C5B21}" dt="2023-08-21T07:35:05.287" v="253" actId="478"/>
          <ac:spMkLst>
            <pc:docMk/>
            <pc:sldMk cId="3189639985" sldId="2752"/>
            <ac:spMk id="10" creationId="{99C411EF-3CC5-A5C6-671F-2074FAC1B2AA}"/>
          </ac:spMkLst>
        </pc:spChg>
        <pc:spChg chg="add mod">
          <ac:chgData name="Xin Luo" userId="82312ee5779919a4" providerId="LiveId" clId="{ABECCF1F-1CAA-3A42-9710-47D9CB1C5B21}" dt="2023-08-21T07:40:48.338" v="306" actId="1036"/>
          <ac:spMkLst>
            <pc:docMk/>
            <pc:sldMk cId="3189639985" sldId="2752"/>
            <ac:spMk id="11" creationId="{C402EBD9-8BC8-2A75-1218-C7F537BD4F74}"/>
          </ac:spMkLst>
        </pc:spChg>
        <pc:picChg chg="del">
          <ac:chgData name="Xin Luo" userId="82312ee5779919a4" providerId="LiveId" clId="{ABECCF1F-1CAA-3A42-9710-47D9CB1C5B21}" dt="2023-08-21T07:35:02.911" v="251" actId="478"/>
          <ac:picMkLst>
            <pc:docMk/>
            <pc:sldMk cId="3189639985" sldId="2752"/>
            <ac:picMk id="5" creationId="{BE72E01E-2598-0120-36F4-36F0A128ED69}"/>
          </ac:picMkLst>
        </pc:picChg>
        <pc:picChg chg="add mod">
          <ac:chgData name="Xin Luo" userId="82312ee5779919a4" providerId="LiveId" clId="{ABECCF1F-1CAA-3A42-9710-47D9CB1C5B21}" dt="2023-08-21T07:39:33.543" v="260" actId="1076"/>
          <ac:picMkLst>
            <pc:docMk/>
            <pc:sldMk cId="3189639985" sldId="2752"/>
            <ac:picMk id="7" creationId="{24022410-0AAA-D584-D160-5FF352C689F2}"/>
          </ac:picMkLst>
        </pc:picChg>
        <pc:picChg chg="del">
          <ac:chgData name="Xin Luo" userId="82312ee5779919a4" providerId="LiveId" clId="{ABECCF1F-1CAA-3A42-9710-47D9CB1C5B21}" dt="2023-08-21T07:35:04.316" v="252" actId="478"/>
          <ac:picMkLst>
            <pc:docMk/>
            <pc:sldMk cId="3189639985" sldId="2752"/>
            <ac:picMk id="8" creationId="{BE0108F0-EC07-C1EA-3126-BA6F63A1A7B8}"/>
          </ac:picMkLst>
        </pc:picChg>
      </pc:sldChg>
      <pc:sldChg chg="addSp delSp modSp add mod">
        <pc:chgData name="Xin Luo" userId="82312ee5779919a4" providerId="LiveId" clId="{ABECCF1F-1CAA-3A42-9710-47D9CB1C5B21}" dt="2023-08-21T08:59:24.857" v="602" actId="478"/>
        <pc:sldMkLst>
          <pc:docMk/>
          <pc:sldMk cId="2878944048" sldId="2753"/>
        </pc:sldMkLst>
        <pc:spChg chg="add mod">
          <ac:chgData name="Xin Luo" userId="82312ee5779919a4" providerId="LiveId" clId="{ABECCF1F-1CAA-3A42-9710-47D9CB1C5B21}" dt="2023-08-21T08:50:36.994" v="558" actId="1035"/>
          <ac:spMkLst>
            <pc:docMk/>
            <pc:sldMk cId="2878944048" sldId="2753"/>
            <ac:spMk id="4" creationId="{7C941D71-E279-B2E7-21F9-0FFA72E7FAD1}"/>
          </ac:spMkLst>
        </pc:spChg>
        <pc:spChg chg="add mod">
          <ac:chgData name="Xin Luo" userId="82312ee5779919a4" providerId="LiveId" clId="{ABECCF1F-1CAA-3A42-9710-47D9CB1C5B21}" dt="2023-08-21T08:57:49.557" v="576" actId="20577"/>
          <ac:spMkLst>
            <pc:docMk/>
            <pc:sldMk cId="2878944048" sldId="2753"/>
            <ac:spMk id="5" creationId="{94F1BB64-6BD2-B2BF-B804-61A5AE170068}"/>
          </ac:spMkLst>
        </pc:spChg>
        <pc:spChg chg="mod">
          <ac:chgData name="Xin Luo" userId="82312ee5779919a4" providerId="LiveId" clId="{ABECCF1F-1CAA-3A42-9710-47D9CB1C5B21}" dt="2023-08-21T07:50:17.070" v="348" actId="20577"/>
          <ac:spMkLst>
            <pc:docMk/>
            <pc:sldMk cId="2878944048" sldId="2753"/>
            <ac:spMk id="6" creationId="{6741FEA2-C046-FD82-2800-2CB513792080}"/>
          </ac:spMkLst>
        </pc:spChg>
        <pc:spChg chg="add del mod">
          <ac:chgData name="Xin Luo" userId="82312ee5779919a4" providerId="LiveId" clId="{ABECCF1F-1CAA-3A42-9710-47D9CB1C5B21}" dt="2023-08-21T08:59:24.857" v="602" actId="478"/>
          <ac:spMkLst>
            <pc:docMk/>
            <pc:sldMk cId="2878944048" sldId="2753"/>
            <ac:spMk id="8" creationId="{A2337412-D749-2149-F722-E14B45A47143}"/>
          </ac:spMkLst>
        </pc:spChg>
        <pc:spChg chg="add del mod">
          <ac:chgData name="Xin Luo" userId="82312ee5779919a4" providerId="LiveId" clId="{ABECCF1F-1CAA-3A42-9710-47D9CB1C5B21}" dt="2023-08-21T08:59:23.825" v="601" actId="478"/>
          <ac:spMkLst>
            <pc:docMk/>
            <pc:sldMk cId="2878944048" sldId="2753"/>
            <ac:spMk id="10" creationId="{5FE06F54-CFCF-1F7B-8703-FF45449C4348}"/>
          </ac:spMkLst>
        </pc:spChg>
        <pc:spChg chg="mod">
          <ac:chgData name="Xin Luo" userId="82312ee5779919a4" providerId="LiveId" clId="{ABECCF1F-1CAA-3A42-9710-47D9CB1C5B21}" dt="2023-08-21T08:23:18.853" v="465" actId="1076"/>
          <ac:spMkLst>
            <pc:docMk/>
            <pc:sldMk cId="2878944048" sldId="2753"/>
            <ac:spMk id="11" creationId="{C402EBD9-8BC8-2A75-1218-C7F537BD4F74}"/>
          </ac:spMkLst>
        </pc:spChg>
        <pc:picChg chg="del">
          <ac:chgData name="Xin Luo" userId="82312ee5779919a4" providerId="LiveId" clId="{ABECCF1F-1CAA-3A42-9710-47D9CB1C5B21}" dt="2023-08-21T08:21:53.593" v="357" actId="478"/>
          <ac:picMkLst>
            <pc:docMk/>
            <pc:sldMk cId="2878944048" sldId="2753"/>
            <ac:picMk id="7" creationId="{24022410-0AAA-D584-D160-5FF352C689F2}"/>
          </ac:picMkLst>
        </pc:picChg>
      </pc:sldChg>
      <pc:sldChg chg="addSp delSp modSp add mod">
        <pc:chgData name="Xin Luo" userId="82312ee5779919a4" providerId="LiveId" clId="{ABECCF1F-1CAA-3A42-9710-47D9CB1C5B21}" dt="2023-08-21T09:09:03.859" v="781" actId="14100"/>
        <pc:sldMkLst>
          <pc:docMk/>
          <pc:sldMk cId="2927474256" sldId="2754"/>
        </pc:sldMkLst>
        <pc:spChg chg="del">
          <ac:chgData name="Xin Luo" userId="82312ee5779919a4" providerId="LiveId" clId="{ABECCF1F-1CAA-3A42-9710-47D9CB1C5B21}" dt="2023-08-21T08:59:29.253" v="603" actId="478"/>
          <ac:spMkLst>
            <pc:docMk/>
            <pc:sldMk cId="2927474256" sldId="2754"/>
            <ac:spMk id="4" creationId="{7C941D71-E279-B2E7-21F9-0FFA72E7FAD1}"/>
          </ac:spMkLst>
        </pc:spChg>
        <pc:spChg chg="del">
          <ac:chgData name="Xin Luo" userId="82312ee5779919a4" providerId="LiveId" clId="{ABECCF1F-1CAA-3A42-9710-47D9CB1C5B21}" dt="2023-08-21T08:59:29.253" v="603" actId="478"/>
          <ac:spMkLst>
            <pc:docMk/>
            <pc:sldMk cId="2927474256" sldId="2754"/>
            <ac:spMk id="5" creationId="{94F1BB64-6BD2-B2BF-B804-61A5AE170068}"/>
          </ac:spMkLst>
        </pc:spChg>
        <pc:spChg chg="del">
          <ac:chgData name="Xin Luo" userId="82312ee5779919a4" providerId="LiveId" clId="{ABECCF1F-1CAA-3A42-9710-47D9CB1C5B21}" dt="2023-08-21T08:59:29.253" v="603" actId="478"/>
          <ac:spMkLst>
            <pc:docMk/>
            <pc:sldMk cId="2927474256" sldId="2754"/>
            <ac:spMk id="6" creationId="{6741FEA2-C046-FD82-2800-2CB513792080}"/>
          </ac:spMkLst>
        </pc:spChg>
        <pc:spChg chg="mod">
          <ac:chgData name="Xin Luo" userId="82312ee5779919a4" providerId="LiveId" clId="{ABECCF1F-1CAA-3A42-9710-47D9CB1C5B21}" dt="2023-08-21T09:08:39.577" v="757" actId="1035"/>
          <ac:spMkLst>
            <pc:docMk/>
            <pc:sldMk cId="2927474256" sldId="2754"/>
            <ac:spMk id="8" creationId="{A2337412-D749-2149-F722-E14B45A47143}"/>
          </ac:spMkLst>
        </pc:spChg>
        <pc:spChg chg="mod">
          <ac:chgData name="Xin Luo" userId="82312ee5779919a4" providerId="LiveId" clId="{ABECCF1F-1CAA-3A42-9710-47D9CB1C5B21}" dt="2023-08-21T09:08:39.577" v="757" actId="1035"/>
          <ac:spMkLst>
            <pc:docMk/>
            <pc:sldMk cId="2927474256" sldId="2754"/>
            <ac:spMk id="10" creationId="{5FE06F54-CFCF-1F7B-8703-FF45449C4348}"/>
          </ac:spMkLst>
        </pc:spChg>
        <pc:spChg chg="del">
          <ac:chgData name="Xin Luo" userId="82312ee5779919a4" providerId="LiveId" clId="{ABECCF1F-1CAA-3A42-9710-47D9CB1C5B21}" dt="2023-08-21T08:59:29.253" v="603" actId="478"/>
          <ac:spMkLst>
            <pc:docMk/>
            <pc:sldMk cId="2927474256" sldId="2754"/>
            <ac:spMk id="11" creationId="{C402EBD9-8BC8-2A75-1218-C7F537BD4F74}"/>
          </ac:spMkLst>
        </pc:spChg>
        <pc:spChg chg="add mod">
          <ac:chgData name="Xin Luo" userId="82312ee5779919a4" providerId="LiveId" clId="{ABECCF1F-1CAA-3A42-9710-47D9CB1C5B21}" dt="2023-08-21T09:08:39.577" v="757" actId="1035"/>
          <ac:spMkLst>
            <pc:docMk/>
            <pc:sldMk cId="2927474256" sldId="2754"/>
            <ac:spMk id="16" creationId="{2EA13607-3EE9-0EBE-2310-AB66CADD8400}"/>
          </ac:spMkLst>
        </pc:spChg>
        <pc:spChg chg="add mod">
          <ac:chgData name="Xin Luo" userId="82312ee5779919a4" providerId="LiveId" clId="{ABECCF1F-1CAA-3A42-9710-47D9CB1C5B21}" dt="2023-08-21T09:08:39.577" v="757" actId="1035"/>
          <ac:spMkLst>
            <pc:docMk/>
            <pc:sldMk cId="2927474256" sldId="2754"/>
            <ac:spMk id="17" creationId="{8CFF8A22-C033-47DF-8707-CA76F142CBBA}"/>
          </ac:spMkLst>
        </pc:spChg>
        <pc:spChg chg="add mod">
          <ac:chgData name="Xin Luo" userId="82312ee5779919a4" providerId="LiveId" clId="{ABECCF1F-1CAA-3A42-9710-47D9CB1C5B21}" dt="2023-08-21T09:09:03.859" v="781" actId="14100"/>
          <ac:spMkLst>
            <pc:docMk/>
            <pc:sldMk cId="2927474256" sldId="2754"/>
            <ac:spMk id="19" creationId="{F1F8BC3A-2851-66F8-445F-CC5C10AB9E4F}"/>
          </ac:spMkLst>
        </pc:spChg>
        <pc:grpChg chg="add mod">
          <ac:chgData name="Xin Luo" userId="82312ee5779919a4" providerId="LiveId" clId="{ABECCF1F-1CAA-3A42-9710-47D9CB1C5B21}" dt="2023-08-21T09:08:55.770" v="774" actId="1036"/>
          <ac:grpSpMkLst>
            <pc:docMk/>
            <pc:sldMk cId="2927474256" sldId="2754"/>
            <ac:grpSpMk id="20" creationId="{8AA7B3E2-1D42-96C9-43F0-1F320D3EFD63}"/>
          </ac:grpSpMkLst>
        </pc:grpChg>
        <pc:picChg chg="add mod modCrop">
          <ac:chgData name="Xin Luo" userId="82312ee5779919a4" providerId="LiveId" clId="{ABECCF1F-1CAA-3A42-9710-47D9CB1C5B21}" dt="2023-08-21T09:08:55.770" v="774" actId="1036"/>
          <ac:picMkLst>
            <pc:docMk/>
            <pc:sldMk cId="2927474256" sldId="2754"/>
            <ac:picMk id="9" creationId="{0CF46726-2B51-43A4-FDEF-A6131C46F05F}"/>
          </ac:picMkLst>
        </pc:picChg>
        <pc:picChg chg="add del mod">
          <ac:chgData name="Xin Luo" userId="82312ee5779919a4" providerId="LiveId" clId="{ABECCF1F-1CAA-3A42-9710-47D9CB1C5B21}" dt="2023-08-21T09:04:37.137" v="680" actId="478"/>
          <ac:picMkLst>
            <pc:docMk/>
            <pc:sldMk cId="2927474256" sldId="2754"/>
            <ac:picMk id="13" creationId="{2C310207-BBE2-954A-9122-8957AF07383A}"/>
          </ac:picMkLst>
        </pc:picChg>
        <pc:picChg chg="add mod modCrop">
          <ac:chgData name="Xin Luo" userId="82312ee5779919a4" providerId="LiveId" clId="{ABECCF1F-1CAA-3A42-9710-47D9CB1C5B21}" dt="2023-08-21T09:08:39.577" v="757" actId="1035"/>
          <ac:picMkLst>
            <pc:docMk/>
            <pc:sldMk cId="2927474256" sldId="2754"/>
            <ac:picMk id="15" creationId="{639D3A36-F4F5-4F0C-7519-97D401E3DE91}"/>
          </ac:picMkLst>
        </pc:picChg>
      </pc:sldChg>
      <pc:sldChg chg="delSp modSp add mod">
        <pc:chgData name="Xin Luo" userId="82312ee5779919a4" providerId="LiveId" clId="{ABECCF1F-1CAA-3A42-9710-47D9CB1C5B21}" dt="2023-08-21T09:31:16.266" v="879" actId="20577"/>
        <pc:sldMkLst>
          <pc:docMk/>
          <pc:sldMk cId="3593416967" sldId="2755"/>
        </pc:sldMkLst>
        <pc:spChg chg="mod">
          <ac:chgData name="Xin Luo" userId="82312ee5779919a4" providerId="LiveId" clId="{ABECCF1F-1CAA-3A42-9710-47D9CB1C5B21}" dt="2023-08-21T09:31:03.242" v="873" actId="20577"/>
          <ac:spMkLst>
            <pc:docMk/>
            <pc:sldMk cId="3593416967" sldId="2755"/>
            <ac:spMk id="8" creationId="{A2337412-D749-2149-F722-E14B45A47143}"/>
          </ac:spMkLst>
        </pc:spChg>
        <pc:spChg chg="mod">
          <ac:chgData name="Xin Luo" userId="82312ee5779919a4" providerId="LiveId" clId="{ABECCF1F-1CAA-3A42-9710-47D9CB1C5B21}" dt="2023-08-21T09:31:16.266" v="879" actId="20577"/>
          <ac:spMkLst>
            <pc:docMk/>
            <pc:sldMk cId="3593416967" sldId="2755"/>
            <ac:spMk id="10" creationId="{5FE06F54-CFCF-1F7B-8703-FF45449C4348}"/>
          </ac:spMkLst>
        </pc:spChg>
        <pc:grpChg chg="del">
          <ac:chgData name="Xin Luo" userId="82312ee5779919a4" providerId="LiveId" clId="{ABECCF1F-1CAA-3A42-9710-47D9CB1C5B21}" dt="2023-08-21T09:31:06.835" v="875" actId="478"/>
          <ac:grpSpMkLst>
            <pc:docMk/>
            <pc:sldMk cId="3593416967" sldId="2755"/>
            <ac:grpSpMk id="20" creationId="{8AA7B3E2-1D42-96C9-43F0-1F320D3EFD63}"/>
          </ac:grpSpMkLst>
        </pc:grpChg>
        <pc:picChg chg="del">
          <ac:chgData name="Xin Luo" userId="82312ee5779919a4" providerId="LiveId" clId="{ABECCF1F-1CAA-3A42-9710-47D9CB1C5B21}" dt="2023-08-21T09:31:06.186" v="874" actId="478"/>
          <ac:picMkLst>
            <pc:docMk/>
            <pc:sldMk cId="3593416967" sldId="2755"/>
            <ac:picMk id="9" creationId="{0CF46726-2B51-43A4-FDEF-A6131C46F05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6578" name="Rectangle 2"/>
          <p:cNvSpPr>
            <a:spLocks noGrp="1" noChangeArrowheads="1"/>
          </p:cNvSpPr>
          <p:nvPr>
            <p:ph type="hdr" sz="quarter"/>
          </p:nvPr>
        </p:nvSpPr>
        <p:spPr bwMode="auto">
          <a:xfrm>
            <a:off x="0" y="0"/>
            <a:ext cx="3074988"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l" defTabSz="944563">
              <a:defRPr sz="1100">
                <a:latin typeface="Times New Roman" pitchFamily="18" charset="0"/>
                <a:ea typeface="宋体" pitchFamily="2" charset="-122"/>
                <a:cs typeface="+mn-cs"/>
              </a:defRPr>
            </a:lvl1pPr>
          </a:lstStyle>
          <a:p>
            <a:pPr>
              <a:defRPr/>
            </a:pPr>
            <a:endParaRPr lang="en-US" altLang="zh-CN"/>
          </a:p>
        </p:txBody>
      </p:sp>
      <p:sp>
        <p:nvSpPr>
          <p:cNvPr id="536579" name="Rectangle 3"/>
          <p:cNvSpPr>
            <a:spLocks noGrp="1" noChangeArrowheads="1"/>
          </p:cNvSpPr>
          <p:nvPr>
            <p:ph type="dt" sz="quarter" idx="1"/>
          </p:nvPr>
        </p:nvSpPr>
        <p:spPr bwMode="auto">
          <a:xfrm>
            <a:off x="4024313" y="0"/>
            <a:ext cx="3074987"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r" defTabSz="944563">
              <a:defRPr sz="1100">
                <a:latin typeface="Times New Roman" pitchFamily="18" charset="0"/>
                <a:ea typeface="宋体" pitchFamily="2" charset="-122"/>
                <a:cs typeface="+mn-cs"/>
              </a:defRPr>
            </a:lvl1pPr>
          </a:lstStyle>
          <a:p>
            <a:pPr>
              <a:defRPr/>
            </a:pPr>
            <a:endParaRPr lang="en-US" altLang="zh-CN"/>
          </a:p>
        </p:txBody>
      </p:sp>
      <p:sp>
        <p:nvSpPr>
          <p:cNvPr id="536580" name="Rectangle 4"/>
          <p:cNvSpPr>
            <a:spLocks noGrp="1" noChangeArrowheads="1"/>
          </p:cNvSpPr>
          <p:nvPr>
            <p:ph type="ftr" sz="quarter" idx="2"/>
          </p:nvPr>
        </p:nvSpPr>
        <p:spPr bwMode="auto">
          <a:xfrm>
            <a:off x="0" y="9723438"/>
            <a:ext cx="3074988"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l" defTabSz="944563">
              <a:defRPr sz="1100">
                <a:latin typeface="Times New Roman" pitchFamily="18" charset="0"/>
                <a:ea typeface="宋体" pitchFamily="2" charset="-122"/>
                <a:cs typeface="+mn-cs"/>
              </a:defRPr>
            </a:lvl1pPr>
          </a:lstStyle>
          <a:p>
            <a:pPr>
              <a:defRPr/>
            </a:pPr>
            <a:endParaRPr lang="en-US" altLang="zh-CN"/>
          </a:p>
        </p:txBody>
      </p:sp>
      <p:sp>
        <p:nvSpPr>
          <p:cNvPr id="536581" name="Rectangle 5"/>
          <p:cNvSpPr>
            <a:spLocks noGrp="1" noChangeArrowheads="1"/>
          </p:cNvSpPr>
          <p:nvPr>
            <p:ph type="sldNum" sz="quarter" idx="3"/>
          </p:nvPr>
        </p:nvSpPr>
        <p:spPr bwMode="auto">
          <a:xfrm>
            <a:off x="4024313" y="9723438"/>
            <a:ext cx="3074987"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r" defTabSz="944563">
              <a:defRPr sz="1100"/>
            </a:lvl1pPr>
          </a:lstStyle>
          <a:p>
            <a:pPr>
              <a:defRPr/>
            </a:pPr>
            <a:fld id="{6D45C849-0B45-C74F-ACD3-3797B4D29440}" type="slidenum">
              <a:rPr lang="en-US" altLang="zh-CN"/>
              <a:pPr>
                <a:defRPr/>
              </a:pPr>
              <a:t>‹#›</a:t>
            </a:fld>
            <a:endParaRPr lang="en-US" altLang="zh-CN"/>
          </a:p>
        </p:txBody>
      </p:sp>
    </p:spTree>
    <p:extLst>
      <p:ext uri="{BB962C8B-B14F-4D97-AF65-F5344CB8AC3E}">
        <p14:creationId xmlns:p14="http://schemas.microsoft.com/office/powerpoint/2010/main" val="2828999361"/>
      </p:ext>
    </p:extLst>
  </p:cSld>
  <p:clrMap bg1="lt1" tx1="dk1" bg2="lt2" tx2="dk2" accent1="accent1" accent2="accent2" accent3="accent3" accent4="accent4" accent5="accent5" accent6="accent6" hlink="hlink" folHlink="folHlink"/>
  <p:hf sldNum="0" hdr="0" ftr="0" dt="0"/>
</p:handoutMaster>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4994" name="Rectangle 2"/>
          <p:cNvSpPr>
            <a:spLocks noGrp="1" noChangeArrowheads="1"/>
          </p:cNvSpPr>
          <p:nvPr>
            <p:ph type="hdr" sz="quarter"/>
          </p:nvPr>
        </p:nvSpPr>
        <p:spPr bwMode="auto">
          <a:xfrm>
            <a:off x="0" y="0"/>
            <a:ext cx="3074988"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l" defTabSz="944563">
              <a:spcBef>
                <a:spcPct val="0"/>
              </a:spcBef>
              <a:defRPr sz="1100">
                <a:latin typeface="Arial" charset="0"/>
                <a:ea typeface="宋体" pitchFamily="2" charset="-122"/>
                <a:cs typeface="+mn-cs"/>
              </a:defRPr>
            </a:lvl1pPr>
          </a:lstStyle>
          <a:p>
            <a:pPr>
              <a:defRPr/>
            </a:pPr>
            <a:endParaRPr lang="en-US" altLang="zh-CN"/>
          </a:p>
        </p:txBody>
      </p:sp>
      <p:sp>
        <p:nvSpPr>
          <p:cNvPr id="84995" name="Rectangle 3"/>
          <p:cNvSpPr>
            <a:spLocks noGrp="1" noChangeArrowheads="1"/>
          </p:cNvSpPr>
          <p:nvPr>
            <p:ph type="dt" idx="1"/>
          </p:nvPr>
        </p:nvSpPr>
        <p:spPr bwMode="auto">
          <a:xfrm>
            <a:off x="4022725" y="0"/>
            <a:ext cx="3074988" cy="511175"/>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lvl1pPr algn="r" defTabSz="944563">
              <a:spcBef>
                <a:spcPct val="0"/>
              </a:spcBef>
              <a:defRPr sz="1100">
                <a:latin typeface="Arial" charset="0"/>
                <a:ea typeface="宋体" pitchFamily="2" charset="-122"/>
                <a:cs typeface="+mn-cs"/>
              </a:defRPr>
            </a:lvl1pPr>
          </a:lstStyle>
          <a:p>
            <a:pPr>
              <a:defRPr/>
            </a:pPr>
            <a:endParaRPr lang="en-US" altLang="zh-CN"/>
          </a:p>
        </p:txBody>
      </p:sp>
      <p:sp>
        <p:nvSpPr>
          <p:cNvPr id="6148" name="Rectangle 4"/>
          <p:cNvSpPr>
            <a:spLocks noGrp="1" noRot="1" noChangeAspect="1" noChangeArrowheads="1" noTextEdit="1"/>
          </p:cNvSpPr>
          <p:nvPr>
            <p:ph type="sldImg" idx="2"/>
          </p:nvPr>
        </p:nvSpPr>
        <p:spPr bwMode="auto">
          <a:xfrm>
            <a:off x="993775" y="768350"/>
            <a:ext cx="5116513" cy="38369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4997" name="Rectangle 5"/>
          <p:cNvSpPr>
            <a:spLocks noGrp="1" noChangeArrowheads="1"/>
          </p:cNvSpPr>
          <p:nvPr>
            <p:ph type="body" sz="quarter" idx="3"/>
          </p:nvPr>
        </p:nvSpPr>
        <p:spPr bwMode="auto">
          <a:xfrm>
            <a:off x="709613" y="4860925"/>
            <a:ext cx="5680075" cy="4605338"/>
          </a:xfrm>
          <a:prstGeom prst="rect">
            <a:avLst/>
          </a:prstGeom>
          <a:noFill/>
          <a:ln w="9525">
            <a:noFill/>
            <a:miter lim="800000"/>
            <a:headEnd/>
            <a:tailEnd/>
          </a:ln>
          <a:effectLst/>
        </p:spPr>
        <p:txBody>
          <a:bodyPr vert="horz" wrap="square" lIns="94566" tIns="47283" rIns="94566" bIns="47283"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84998" name="Rectangle 6"/>
          <p:cNvSpPr>
            <a:spLocks noGrp="1" noChangeArrowheads="1"/>
          </p:cNvSpPr>
          <p:nvPr>
            <p:ph type="ftr" sz="quarter" idx="4"/>
          </p:nvPr>
        </p:nvSpPr>
        <p:spPr bwMode="auto">
          <a:xfrm>
            <a:off x="0" y="9721850"/>
            <a:ext cx="3074988"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l" defTabSz="944563">
              <a:spcBef>
                <a:spcPct val="0"/>
              </a:spcBef>
              <a:defRPr sz="1100">
                <a:latin typeface="Arial" charset="0"/>
                <a:ea typeface="宋体" pitchFamily="2" charset="-122"/>
                <a:cs typeface="+mn-cs"/>
              </a:defRPr>
            </a:lvl1pPr>
          </a:lstStyle>
          <a:p>
            <a:pPr>
              <a:defRPr/>
            </a:pPr>
            <a:endParaRPr lang="en-US" altLang="zh-CN"/>
          </a:p>
        </p:txBody>
      </p:sp>
      <p:sp>
        <p:nvSpPr>
          <p:cNvPr id="84999" name="Rectangle 7"/>
          <p:cNvSpPr>
            <a:spLocks noGrp="1" noChangeArrowheads="1"/>
          </p:cNvSpPr>
          <p:nvPr>
            <p:ph type="sldNum" sz="quarter" idx="5"/>
          </p:nvPr>
        </p:nvSpPr>
        <p:spPr bwMode="auto">
          <a:xfrm>
            <a:off x="4022725" y="9721850"/>
            <a:ext cx="3074988" cy="511175"/>
          </a:xfrm>
          <a:prstGeom prst="rect">
            <a:avLst/>
          </a:prstGeom>
          <a:noFill/>
          <a:ln w="9525">
            <a:noFill/>
            <a:miter lim="800000"/>
            <a:headEnd/>
            <a:tailEnd/>
          </a:ln>
          <a:effectLst/>
        </p:spPr>
        <p:txBody>
          <a:bodyPr vert="horz" wrap="square" lIns="94566" tIns="47283" rIns="94566" bIns="47283" numCol="1" anchor="b" anchorCtr="0" compatLnSpc="1">
            <a:prstTxWarp prst="textNoShape">
              <a:avLst/>
            </a:prstTxWarp>
          </a:bodyPr>
          <a:lstStyle>
            <a:lvl1pPr algn="r" defTabSz="944563">
              <a:spcBef>
                <a:spcPct val="0"/>
              </a:spcBef>
              <a:defRPr sz="1100">
                <a:latin typeface="Arial" charset="0"/>
              </a:defRPr>
            </a:lvl1pPr>
          </a:lstStyle>
          <a:p>
            <a:pPr>
              <a:defRPr/>
            </a:pPr>
            <a:fld id="{BAF496D9-25EC-FE4B-A1BF-34C514AB2829}" type="slidenum">
              <a:rPr lang="en-US" altLang="zh-CN"/>
              <a:pPr>
                <a:defRPr/>
              </a:pPr>
              <a:t>‹#›</a:t>
            </a:fld>
            <a:endParaRPr lang="en-US" altLang="zh-CN"/>
          </a:p>
        </p:txBody>
      </p:sp>
    </p:spTree>
    <p:extLst>
      <p:ext uri="{BB962C8B-B14F-4D97-AF65-F5344CB8AC3E}">
        <p14:creationId xmlns:p14="http://schemas.microsoft.com/office/powerpoint/2010/main" val="1690593699"/>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kumimoji="1" sz="1200" kern="1200">
        <a:solidFill>
          <a:schemeClr val="tx1"/>
        </a:solidFill>
        <a:latin typeface="Arial" charset="0"/>
        <a:ea typeface="宋体" pitchFamily="2" charset="-122"/>
        <a:cs typeface="宋体" charset="0"/>
      </a:defRPr>
    </a:lvl1pPr>
    <a:lvl2pPr marL="457200" algn="l" rtl="0" eaLnBrk="0" fontAlgn="base" hangingPunct="0">
      <a:spcBef>
        <a:spcPct val="30000"/>
      </a:spcBef>
      <a:spcAft>
        <a:spcPct val="0"/>
      </a:spcAft>
      <a:defRPr kumimoji="1"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p:cNvSpPr>
            <a:spLocks noGrp="1" noRot="1" noChangeAspect="1" noChangeArrowheads="1" noTextEdit="1"/>
          </p:cNvSpPr>
          <p:nvPr>
            <p:ph type="sldImg"/>
          </p:nvPr>
        </p:nvSpPr>
        <p:spPr>
          <a:ln/>
        </p:spPr>
      </p:sp>
      <p:sp>
        <p:nvSpPr>
          <p:cNvPr id="819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kumimoji="1" lang="zh-CN" altLang="zh-CN" sz="1200" kern="1200">
              <a:solidFill>
                <a:schemeClr val="tx1"/>
              </a:solidFill>
              <a:effectLst/>
              <a:latin typeface="Arial" charset="0"/>
              <a:ea typeface="宋体" pitchFamily="2" charset="-122"/>
              <a:cs typeface="宋体" charset="0"/>
            </a:endParaRPr>
          </a:p>
        </p:txBody>
      </p:sp>
    </p:spTree>
    <p:extLst>
      <p:ext uri="{BB962C8B-B14F-4D97-AF65-F5344CB8AC3E}">
        <p14:creationId xmlns:p14="http://schemas.microsoft.com/office/powerpoint/2010/main" val="41281867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0737075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847281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367460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4977275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77ECF62-1638-4DD4-9C28-B7A1E023F854}" type="slidenum">
              <a:rPr lang="zh-CN" altLang="en-US" smtClean="0">
                <a:solidFill>
                  <a:prstClr val="black"/>
                </a:solidFill>
              </a:rPr>
              <a:pPr/>
              <a:t>2</a:t>
            </a:fld>
            <a:endParaRPr lang="zh-CN" altLang="en-US">
              <a:solidFill>
                <a:prstClr val="black"/>
              </a:solidFill>
            </a:endParaRPr>
          </a:p>
        </p:txBody>
      </p:sp>
    </p:spTree>
    <p:extLst>
      <p:ext uri="{BB962C8B-B14F-4D97-AF65-F5344CB8AC3E}">
        <p14:creationId xmlns:p14="http://schemas.microsoft.com/office/powerpoint/2010/main" val="2582552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047110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531973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344707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341465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地理坐标系与大地坐标系具有一定区别，地理坐标系采用空间直角坐标系、该坐标系为欧式空间坐标系，大地坐标系描述的是高斯曲面几何，为非欧式空间坐标系。</a:t>
            </a:r>
          </a:p>
        </p:txBody>
      </p:sp>
    </p:spTree>
    <p:extLst>
      <p:ext uri="{BB962C8B-B14F-4D97-AF65-F5344CB8AC3E}">
        <p14:creationId xmlns:p14="http://schemas.microsoft.com/office/powerpoint/2010/main" val="2221238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地理坐标系与大地坐标系具有一定区别，地理坐标系采用空间直角坐标系、该坐标系为欧式空间坐标系，大地坐标系描述的是高斯曲面几何，为非欧式空间坐标系。</a:t>
            </a:r>
          </a:p>
        </p:txBody>
      </p:sp>
    </p:spTree>
    <p:extLst>
      <p:ext uri="{BB962C8B-B14F-4D97-AF65-F5344CB8AC3E}">
        <p14:creationId xmlns:p14="http://schemas.microsoft.com/office/powerpoint/2010/main" val="40068829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730969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tx1"/>
        </a:solidFill>
        <a:effectLst/>
      </p:bgPr>
    </p:bg>
    <p:spTree>
      <p:nvGrpSpPr>
        <p:cNvPr id="1" name=""/>
        <p:cNvGrpSpPr/>
        <p:nvPr/>
      </p:nvGrpSpPr>
      <p:grpSpPr>
        <a:xfrm>
          <a:off x="0" y="0"/>
          <a:ext cx="0" cy="0"/>
          <a:chOff x="0" y="0"/>
          <a:chExt cx="0" cy="0"/>
        </a:xfrm>
      </p:grpSpPr>
      <p:sp>
        <p:nvSpPr>
          <p:cNvPr id="4" name="矩形 3"/>
          <p:cNvSpPr>
            <a:spLocks noChangeArrowheads="1"/>
          </p:cNvSpPr>
          <p:nvPr userDrawn="1"/>
        </p:nvSpPr>
        <p:spPr bwMode="auto">
          <a:xfrm>
            <a:off x="0" y="2276475"/>
            <a:ext cx="9144000" cy="2665413"/>
          </a:xfrm>
          <a:prstGeom prst="rect">
            <a:avLst/>
          </a:prstGeom>
          <a:solidFill>
            <a:schemeClr val="accent1"/>
          </a:solidFill>
          <a:ln>
            <a:noFill/>
          </a:ln>
        </p:spPr>
        <p:txBody>
          <a:bodyPr lIns="0" tIns="0" rIns="0" bIns="0">
            <a:spAutoFit/>
          </a:bodyPr>
          <a:lstStyle>
            <a:lvl1pPr>
              <a:defRPr kumimoji="1" sz="2400">
                <a:solidFill>
                  <a:schemeClr val="tx1"/>
                </a:solidFill>
                <a:latin typeface="Times New Roman" pitchFamily="18" charset="0"/>
                <a:ea typeface="宋体" pitchFamily="2" charset="-122"/>
              </a:defRPr>
            </a:lvl1pPr>
            <a:lvl2pPr marL="742950" indent="-285750">
              <a:defRPr kumimoji="1" sz="2400">
                <a:solidFill>
                  <a:schemeClr val="tx1"/>
                </a:solidFill>
                <a:latin typeface="Times New Roman" pitchFamily="18" charset="0"/>
                <a:ea typeface="宋体" pitchFamily="2" charset="-122"/>
              </a:defRPr>
            </a:lvl2pPr>
            <a:lvl3pPr marL="1143000" indent="-228600">
              <a:defRPr kumimoji="1" sz="2400">
                <a:solidFill>
                  <a:schemeClr val="tx1"/>
                </a:solidFill>
                <a:latin typeface="Times New Roman" pitchFamily="18" charset="0"/>
                <a:ea typeface="宋体" pitchFamily="2" charset="-122"/>
              </a:defRPr>
            </a:lvl3pPr>
            <a:lvl4pPr marL="1600200" indent="-228600">
              <a:defRPr kumimoji="1" sz="2400">
                <a:solidFill>
                  <a:schemeClr val="tx1"/>
                </a:solidFill>
                <a:latin typeface="Times New Roman" pitchFamily="18" charset="0"/>
                <a:ea typeface="宋体" pitchFamily="2" charset="-122"/>
              </a:defRPr>
            </a:lvl4pPr>
            <a:lvl5pPr marL="2057400" indent="-228600">
              <a:defRPr kumimoji="1" sz="2400">
                <a:solidFill>
                  <a:schemeClr val="tx1"/>
                </a:solidFill>
                <a:latin typeface="Times New Roman" pitchFamily="18" charset="0"/>
                <a:ea typeface="宋体" pitchFamily="2" charset="-122"/>
              </a:defRPr>
            </a:lvl5pPr>
            <a:lvl6pPr marL="2514600" indent="-228600" algn="ctr" fontAlgn="base">
              <a:spcBef>
                <a:spcPct val="50000"/>
              </a:spcBef>
              <a:spcAft>
                <a:spcPct val="0"/>
              </a:spcAft>
              <a:defRPr kumimoji="1" sz="2400">
                <a:solidFill>
                  <a:schemeClr val="tx1"/>
                </a:solidFill>
                <a:latin typeface="Times New Roman" pitchFamily="18" charset="0"/>
                <a:ea typeface="宋体" pitchFamily="2" charset="-122"/>
              </a:defRPr>
            </a:lvl6pPr>
            <a:lvl7pPr marL="2971800" indent="-228600" algn="ctr" fontAlgn="base">
              <a:spcBef>
                <a:spcPct val="50000"/>
              </a:spcBef>
              <a:spcAft>
                <a:spcPct val="0"/>
              </a:spcAft>
              <a:defRPr kumimoji="1" sz="2400">
                <a:solidFill>
                  <a:schemeClr val="tx1"/>
                </a:solidFill>
                <a:latin typeface="Times New Roman" pitchFamily="18" charset="0"/>
                <a:ea typeface="宋体" pitchFamily="2" charset="-122"/>
              </a:defRPr>
            </a:lvl7pPr>
            <a:lvl8pPr marL="3429000" indent="-228600" algn="ctr" fontAlgn="base">
              <a:spcBef>
                <a:spcPct val="50000"/>
              </a:spcBef>
              <a:spcAft>
                <a:spcPct val="0"/>
              </a:spcAft>
              <a:defRPr kumimoji="1" sz="2400">
                <a:solidFill>
                  <a:schemeClr val="tx1"/>
                </a:solidFill>
                <a:latin typeface="Times New Roman" pitchFamily="18" charset="0"/>
                <a:ea typeface="宋体" pitchFamily="2" charset="-122"/>
              </a:defRPr>
            </a:lvl8pPr>
            <a:lvl9pPr marL="3886200" indent="-228600" algn="ctr" fontAlgn="base">
              <a:spcBef>
                <a:spcPct val="50000"/>
              </a:spcBef>
              <a:spcAft>
                <a:spcPct val="0"/>
              </a:spcAft>
              <a:defRPr kumimoji="1" sz="2400">
                <a:solidFill>
                  <a:schemeClr val="tx1"/>
                </a:solidFill>
                <a:latin typeface="Times New Roman" pitchFamily="18" charset="0"/>
                <a:ea typeface="宋体" pitchFamily="2" charset="-122"/>
              </a:defRPr>
            </a:lvl9pPr>
          </a:lstStyle>
          <a:p>
            <a:pPr>
              <a:defRPr/>
            </a:pPr>
            <a:endParaRPr kumimoji="0" lang="zh-CN" altLang="en-US">
              <a:solidFill>
                <a:prstClr val="white"/>
              </a:solidFill>
              <a:cs typeface="+mn-cs"/>
            </a:endParaRPr>
          </a:p>
        </p:txBody>
      </p:sp>
      <p:sp>
        <p:nvSpPr>
          <p:cNvPr id="5" name="矩形 4"/>
          <p:cNvSpPr>
            <a:spLocks noChangeArrowheads="1"/>
          </p:cNvSpPr>
          <p:nvPr userDrawn="1"/>
        </p:nvSpPr>
        <p:spPr bwMode="auto">
          <a:xfrm>
            <a:off x="0" y="2203450"/>
            <a:ext cx="9144000" cy="71438"/>
          </a:xfrm>
          <a:prstGeom prst="rect">
            <a:avLst/>
          </a:prstGeom>
          <a:solidFill>
            <a:srgbClr val="FFC000"/>
          </a:solidFill>
          <a:ln>
            <a:noFill/>
          </a:ln>
        </p:spPr>
        <p:txBody>
          <a:bodyPr lIns="0" tIns="0" rIns="0" bIns="0">
            <a:spAutoFit/>
          </a:bodyPr>
          <a:lstStyle>
            <a:lvl1pPr>
              <a:defRPr kumimoji="1" sz="2400">
                <a:solidFill>
                  <a:schemeClr val="tx1"/>
                </a:solidFill>
                <a:latin typeface="Times New Roman" pitchFamily="18" charset="0"/>
                <a:ea typeface="宋体" pitchFamily="2" charset="-122"/>
              </a:defRPr>
            </a:lvl1pPr>
            <a:lvl2pPr marL="742950" indent="-285750">
              <a:defRPr kumimoji="1" sz="2400">
                <a:solidFill>
                  <a:schemeClr val="tx1"/>
                </a:solidFill>
                <a:latin typeface="Times New Roman" pitchFamily="18" charset="0"/>
                <a:ea typeface="宋体" pitchFamily="2" charset="-122"/>
              </a:defRPr>
            </a:lvl2pPr>
            <a:lvl3pPr marL="1143000" indent="-228600">
              <a:defRPr kumimoji="1" sz="2400">
                <a:solidFill>
                  <a:schemeClr val="tx1"/>
                </a:solidFill>
                <a:latin typeface="Times New Roman" pitchFamily="18" charset="0"/>
                <a:ea typeface="宋体" pitchFamily="2" charset="-122"/>
              </a:defRPr>
            </a:lvl3pPr>
            <a:lvl4pPr marL="1600200" indent="-228600">
              <a:defRPr kumimoji="1" sz="2400">
                <a:solidFill>
                  <a:schemeClr val="tx1"/>
                </a:solidFill>
                <a:latin typeface="Times New Roman" pitchFamily="18" charset="0"/>
                <a:ea typeface="宋体" pitchFamily="2" charset="-122"/>
              </a:defRPr>
            </a:lvl4pPr>
            <a:lvl5pPr marL="2057400" indent="-228600">
              <a:defRPr kumimoji="1" sz="2400">
                <a:solidFill>
                  <a:schemeClr val="tx1"/>
                </a:solidFill>
                <a:latin typeface="Times New Roman" pitchFamily="18" charset="0"/>
                <a:ea typeface="宋体" pitchFamily="2" charset="-122"/>
              </a:defRPr>
            </a:lvl5pPr>
            <a:lvl6pPr marL="2514600" indent="-228600" algn="ctr" fontAlgn="base">
              <a:spcBef>
                <a:spcPct val="50000"/>
              </a:spcBef>
              <a:spcAft>
                <a:spcPct val="0"/>
              </a:spcAft>
              <a:defRPr kumimoji="1" sz="2400">
                <a:solidFill>
                  <a:schemeClr val="tx1"/>
                </a:solidFill>
                <a:latin typeface="Times New Roman" pitchFamily="18" charset="0"/>
                <a:ea typeface="宋体" pitchFamily="2" charset="-122"/>
              </a:defRPr>
            </a:lvl6pPr>
            <a:lvl7pPr marL="2971800" indent="-228600" algn="ctr" fontAlgn="base">
              <a:spcBef>
                <a:spcPct val="50000"/>
              </a:spcBef>
              <a:spcAft>
                <a:spcPct val="0"/>
              </a:spcAft>
              <a:defRPr kumimoji="1" sz="2400">
                <a:solidFill>
                  <a:schemeClr val="tx1"/>
                </a:solidFill>
                <a:latin typeface="Times New Roman" pitchFamily="18" charset="0"/>
                <a:ea typeface="宋体" pitchFamily="2" charset="-122"/>
              </a:defRPr>
            </a:lvl7pPr>
            <a:lvl8pPr marL="3429000" indent="-228600" algn="ctr" fontAlgn="base">
              <a:spcBef>
                <a:spcPct val="50000"/>
              </a:spcBef>
              <a:spcAft>
                <a:spcPct val="0"/>
              </a:spcAft>
              <a:defRPr kumimoji="1" sz="2400">
                <a:solidFill>
                  <a:schemeClr val="tx1"/>
                </a:solidFill>
                <a:latin typeface="Times New Roman" pitchFamily="18" charset="0"/>
                <a:ea typeface="宋体" pitchFamily="2" charset="-122"/>
              </a:defRPr>
            </a:lvl8pPr>
            <a:lvl9pPr marL="3886200" indent="-228600" algn="ctr" fontAlgn="base">
              <a:spcBef>
                <a:spcPct val="50000"/>
              </a:spcBef>
              <a:spcAft>
                <a:spcPct val="0"/>
              </a:spcAft>
              <a:defRPr kumimoji="1" sz="2400">
                <a:solidFill>
                  <a:schemeClr val="tx1"/>
                </a:solidFill>
                <a:latin typeface="Times New Roman" pitchFamily="18" charset="0"/>
                <a:ea typeface="宋体" pitchFamily="2" charset="-122"/>
              </a:defRPr>
            </a:lvl9pPr>
          </a:lstStyle>
          <a:p>
            <a:pPr>
              <a:defRPr/>
            </a:pPr>
            <a:endParaRPr kumimoji="0" lang="zh-CN" altLang="en-US">
              <a:solidFill>
                <a:prstClr val="white"/>
              </a:solidFill>
              <a:cs typeface="+mn-cs"/>
            </a:endParaRPr>
          </a:p>
        </p:txBody>
      </p:sp>
      <p:sp>
        <p:nvSpPr>
          <p:cNvPr id="6" name="矩形 5"/>
          <p:cNvSpPr>
            <a:spLocks noChangeArrowheads="1"/>
          </p:cNvSpPr>
          <p:nvPr userDrawn="1"/>
        </p:nvSpPr>
        <p:spPr bwMode="auto">
          <a:xfrm>
            <a:off x="0" y="4870450"/>
            <a:ext cx="9144000" cy="71438"/>
          </a:xfrm>
          <a:prstGeom prst="rect">
            <a:avLst/>
          </a:prstGeom>
          <a:solidFill>
            <a:srgbClr val="FFC000"/>
          </a:solidFill>
          <a:ln>
            <a:noFill/>
          </a:ln>
        </p:spPr>
        <p:txBody>
          <a:bodyPr lIns="0" tIns="0" rIns="0" bIns="0">
            <a:spAutoFit/>
          </a:bodyPr>
          <a:lstStyle>
            <a:lvl1pPr>
              <a:defRPr kumimoji="1" sz="2400">
                <a:solidFill>
                  <a:schemeClr val="tx1"/>
                </a:solidFill>
                <a:latin typeface="Times New Roman" pitchFamily="18" charset="0"/>
                <a:ea typeface="宋体" pitchFamily="2" charset="-122"/>
              </a:defRPr>
            </a:lvl1pPr>
            <a:lvl2pPr marL="742950" indent="-285750">
              <a:defRPr kumimoji="1" sz="2400">
                <a:solidFill>
                  <a:schemeClr val="tx1"/>
                </a:solidFill>
                <a:latin typeface="Times New Roman" pitchFamily="18" charset="0"/>
                <a:ea typeface="宋体" pitchFamily="2" charset="-122"/>
              </a:defRPr>
            </a:lvl2pPr>
            <a:lvl3pPr marL="1143000" indent="-228600">
              <a:defRPr kumimoji="1" sz="2400">
                <a:solidFill>
                  <a:schemeClr val="tx1"/>
                </a:solidFill>
                <a:latin typeface="Times New Roman" pitchFamily="18" charset="0"/>
                <a:ea typeface="宋体" pitchFamily="2" charset="-122"/>
              </a:defRPr>
            </a:lvl3pPr>
            <a:lvl4pPr marL="1600200" indent="-228600">
              <a:defRPr kumimoji="1" sz="2400">
                <a:solidFill>
                  <a:schemeClr val="tx1"/>
                </a:solidFill>
                <a:latin typeface="Times New Roman" pitchFamily="18" charset="0"/>
                <a:ea typeface="宋体" pitchFamily="2" charset="-122"/>
              </a:defRPr>
            </a:lvl4pPr>
            <a:lvl5pPr marL="2057400" indent="-228600">
              <a:defRPr kumimoji="1" sz="2400">
                <a:solidFill>
                  <a:schemeClr val="tx1"/>
                </a:solidFill>
                <a:latin typeface="Times New Roman" pitchFamily="18" charset="0"/>
                <a:ea typeface="宋体" pitchFamily="2" charset="-122"/>
              </a:defRPr>
            </a:lvl5pPr>
            <a:lvl6pPr marL="2514600" indent="-228600" algn="ctr" fontAlgn="base">
              <a:spcBef>
                <a:spcPct val="50000"/>
              </a:spcBef>
              <a:spcAft>
                <a:spcPct val="0"/>
              </a:spcAft>
              <a:defRPr kumimoji="1" sz="2400">
                <a:solidFill>
                  <a:schemeClr val="tx1"/>
                </a:solidFill>
                <a:latin typeface="Times New Roman" pitchFamily="18" charset="0"/>
                <a:ea typeface="宋体" pitchFamily="2" charset="-122"/>
              </a:defRPr>
            </a:lvl6pPr>
            <a:lvl7pPr marL="2971800" indent="-228600" algn="ctr" fontAlgn="base">
              <a:spcBef>
                <a:spcPct val="50000"/>
              </a:spcBef>
              <a:spcAft>
                <a:spcPct val="0"/>
              </a:spcAft>
              <a:defRPr kumimoji="1" sz="2400">
                <a:solidFill>
                  <a:schemeClr val="tx1"/>
                </a:solidFill>
                <a:latin typeface="Times New Roman" pitchFamily="18" charset="0"/>
                <a:ea typeface="宋体" pitchFamily="2" charset="-122"/>
              </a:defRPr>
            </a:lvl7pPr>
            <a:lvl8pPr marL="3429000" indent="-228600" algn="ctr" fontAlgn="base">
              <a:spcBef>
                <a:spcPct val="50000"/>
              </a:spcBef>
              <a:spcAft>
                <a:spcPct val="0"/>
              </a:spcAft>
              <a:defRPr kumimoji="1" sz="2400">
                <a:solidFill>
                  <a:schemeClr val="tx1"/>
                </a:solidFill>
                <a:latin typeface="Times New Roman" pitchFamily="18" charset="0"/>
                <a:ea typeface="宋体" pitchFamily="2" charset="-122"/>
              </a:defRPr>
            </a:lvl8pPr>
            <a:lvl9pPr marL="3886200" indent="-228600" algn="ctr" fontAlgn="base">
              <a:spcBef>
                <a:spcPct val="50000"/>
              </a:spcBef>
              <a:spcAft>
                <a:spcPct val="0"/>
              </a:spcAft>
              <a:defRPr kumimoji="1" sz="2400">
                <a:solidFill>
                  <a:schemeClr val="tx1"/>
                </a:solidFill>
                <a:latin typeface="Times New Roman" pitchFamily="18" charset="0"/>
                <a:ea typeface="宋体" pitchFamily="2" charset="-122"/>
              </a:defRPr>
            </a:lvl9pPr>
          </a:lstStyle>
          <a:p>
            <a:pPr>
              <a:defRPr/>
            </a:pPr>
            <a:endParaRPr kumimoji="0" lang="zh-CN" altLang="en-US">
              <a:solidFill>
                <a:prstClr val="white"/>
              </a:solidFill>
              <a:cs typeface="+mn-cs"/>
            </a:endParaRPr>
          </a:p>
        </p:txBody>
      </p:sp>
      <p:sp>
        <p:nvSpPr>
          <p:cNvPr id="32860" name="Rectangle 92"/>
          <p:cNvSpPr>
            <a:spLocks noGrp="1" noChangeArrowheads="1"/>
          </p:cNvSpPr>
          <p:nvPr>
            <p:ph type="ctrTitle"/>
          </p:nvPr>
        </p:nvSpPr>
        <p:spPr>
          <a:xfrm>
            <a:off x="1828800" y="1828800"/>
            <a:ext cx="6934200" cy="2362200"/>
          </a:xfrm>
          <a:noFill/>
        </p:spPr>
        <p:txBody>
          <a:bodyPr/>
          <a:lstStyle>
            <a:lvl1pPr>
              <a:defRPr/>
            </a:lvl1pPr>
          </a:lstStyle>
          <a:p>
            <a:r>
              <a:rPr lang="zh-CN" altLang="en-US"/>
              <a:t>单击此处编辑母版标题样式</a:t>
            </a:r>
          </a:p>
        </p:txBody>
      </p:sp>
      <p:sp>
        <p:nvSpPr>
          <p:cNvPr id="32861" name="Rectangle 93"/>
          <p:cNvSpPr>
            <a:spLocks noGrp="1" noChangeArrowheads="1"/>
          </p:cNvSpPr>
          <p:nvPr>
            <p:ph type="subTitle" idx="1"/>
          </p:nvPr>
        </p:nvSpPr>
        <p:spPr>
          <a:xfrm>
            <a:off x="1828800" y="4572000"/>
            <a:ext cx="6934200" cy="1295400"/>
          </a:xfrm>
          <a:prstGeom prst="rect">
            <a:avLst/>
          </a:prstGeom>
        </p:spPr>
        <p:txBody>
          <a:bodyPr/>
          <a:lstStyle>
            <a:lvl1pPr marL="0" indent="0">
              <a:buFontTx/>
              <a:buNone/>
              <a:defRPr/>
            </a:lvl1pPr>
          </a:lstStyle>
          <a:p>
            <a:r>
              <a:rPr lang="zh-CN" altLang="en-US"/>
              <a:t>单击此处编辑母版副标题样式</a:t>
            </a:r>
          </a:p>
        </p:txBody>
      </p:sp>
      <p:sp>
        <p:nvSpPr>
          <p:cNvPr id="2" name="灯片编号占位符 1"/>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032436137"/>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a:xfrm>
            <a:off x="287338" y="981075"/>
            <a:ext cx="7772400" cy="518477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30788887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6988"/>
            <a:ext cx="2286000" cy="6192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6988"/>
            <a:ext cx="6705600" cy="61928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92179869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0" y="-26988"/>
            <a:ext cx="9144000" cy="61928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灯片编号占位符 2"/>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03182318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0" y="-26988"/>
            <a:ext cx="9144000" cy="792163"/>
          </a:xfrm>
        </p:spPr>
        <p:txBody>
          <a:bodyPr/>
          <a:lstStyle/>
          <a:p>
            <a:r>
              <a:rPr lang="zh-CN" altLang="en-US"/>
              <a:t>单击此处编辑母版标题样式</a:t>
            </a:r>
          </a:p>
        </p:txBody>
      </p:sp>
      <p:sp>
        <p:nvSpPr>
          <p:cNvPr id="3" name="表格占位符 2"/>
          <p:cNvSpPr>
            <a:spLocks noGrp="1"/>
          </p:cNvSpPr>
          <p:nvPr>
            <p:ph type="tbl" idx="1"/>
          </p:nvPr>
        </p:nvSpPr>
        <p:spPr>
          <a:xfrm>
            <a:off x="685800" y="981075"/>
            <a:ext cx="7772400" cy="5184775"/>
          </a:xfrm>
          <a:prstGeom prst="rect">
            <a:avLst/>
          </a:prstGeom>
        </p:spPr>
        <p:txBody>
          <a:bodyPr/>
          <a:lstStyle/>
          <a:p>
            <a:pPr lvl="0"/>
            <a:endParaRPr lang="zh-CN" altLang="en-US" noProof="0"/>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3842974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0" y="-26988"/>
            <a:ext cx="9144000" cy="792163"/>
          </a:xfrm>
        </p:spPr>
        <p:txBody>
          <a:bodyPr/>
          <a:lstStyle/>
          <a:p>
            <a:r>
              <a:rPr lang="zh-CN" altLang="en-US"/>
              <a:t>单击此处编辑母版标题样式</a:t>
            </a:r>
          </a:p>
        </p:txBody>
      </p:sp>
      <p:sp>
        <p:nvSpPr>
          <p:cNvPr id="3" name="文本占位符 2"/>
          <p:cNvSpPr>
            <a:spLocks noGrp="1"/>
          </p:cNvSpPr>
          <p:nvPr>
            <p:ph type="body" sz="half" idx="1"/>
          </p:nvPr>
        </p:nvSpPr>
        <p:spPr>
          <a:xfrm>
            <a:off x="685800" y="981075"/>
            <a:ext cx="3810000" cy="51847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81075"/>
            <a:ext cx="3810000" cy="51847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灯片编号占位符 4"/>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34900904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pic>
        <p:nvPicPr>
          <p:cNvPr id="105473" name="Picture 1" descr="D:\5万更新包奖PPT\张嘉\PPT用图\2.整饰相关\整饰 周老师改\5 31整饰-1副本.jpg"/>
          <p:cNvPicPr>
            <a:picLocks noChangeAspect="1" noChangeArrowheads="1"/>
          </p:cNvPicPr>
          <p:nvPr userDrawn="1"/>
        </p:nvPicPr>
        <p:blipFill>
          <a:blip r:embed="rId2" cstate="print"/>
          <a:srcRect/>
          <a:stretch>
            <a:fillRect/>
          </a:stretch>
        </p:blipFill>
        <p:spPr bwMode="auto">
          <a:xfrm>
            <a:off x="0" y="-1"/>
            <a:ext cx="9144000" cy="6858001"/>
          </a:xfrm>
          <a:prstGeom prst="rect">
            <a:avLst/>
          </a:prstGeom>
          <a:noFill/>
        </p:spPr>
      </p:pic>
      <p:sp>
        <p:nvSpPr>
          <p:cNvPr id="2" name="大标题"/>
          <p:cNvSpPr>
            <a:spLocks noGrp="1"/>
          </p:cNvSpPr>
          <p:nvPr>
            <p:ph type="title"/>
          </p:nvPr>
        </p:nvSpPr>
        <p:spPr>
          <a:xfrm>
            <a:off x="0" y="0"/>
            <a:ext cx="9144000" cy="1071546"/>
          </a:xfrm>
          <a:prstGeom prst="rect">
            <a:avLst/>
          </a:prstGeom>
        </p:spPr>
        <p:txBody>
          <a:bodyPr anchor="ctr"/>
          <a:lstStyle>
            <a:lvl1pPr algn="ctr">
              <a:defRPr lang="zh-CN" altLang="en-US" sz="3600" b="1" dirty="0">
                <a:ln w="19050">
                  <a:noFill/>
                </a:ln>
                <a:solidFill>
                  <a:schemeClr val="bg1"/>
                </a:solidFill>
                <a:effectLst>
                  <a:outerShdw blurRad="50800" dist="38100" dir="2700000" algn="tl" rotWithShape="0">
                    <a:prstClr val="black">
                      <a:alpha val="40000"/>
                    </a:prstClr>
                  </a:outerShdw>
                </a:effectLst>
                <a:latin typeface="微软雅黑" pitchFamily="34" charset="-122"/>
                <a:ea typeface="微软雅黑" pitchFamily="34" charset="-122"/>
                <a:cs typeface="+mj-cs"/>
              </a:defRPr>
            </a:lvl1pPr>
          </a:lstStyle>
          <a:p>
            <a:r>
              <a:rPr lang="zh-CN" altLang="en-US" dirty="0"/>
              <a:t>单击此处编辑母版标题样式</a:t>
            </a:r>
          </a:p>
        </p:txBody>
      </p:sp>
    </p:spTree>
    <p:extLst>
      <p:ext uri="{BB962C8B-B14F-4D97-AF65-F5344CB8AC3E}">
        <p14:creationId xmlns:p14="http://schemas.microsoft.com/office/powerpoint/2010/main" val="253477105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标题和内容">
    <p:bg>
      <p:bgPr>
        <a:gradFill rotWithShape="1">
          <a:gsLst>
            <a:gs pos="0">
              <a:schemeClr val="bg1">
                <a:tint val="80000"/>
                <a:satMod val="300000"/>
              </a:schemeClr>
            </a:gs>
            <a:gs pos="100000">
              <a:schemeClr val="bg1">
                <a:lumMod val="9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457200" y="6356350"/>
            <a:ext cx="2133600" cy="365125"/>
          </a:xfrm>
          <a:prstGeom prst="rect">
            <a:avLst/>
          </a:prstGeom>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lang="zh-CN" altLang="en-US">
              <a:solidFill>
                <a:prstClr val="black">
                  <a:tint val="75000"/>
                </a:prstClr>
              </a:solidFill>
            </a:endParaRPr>
          </a:p>
        </p:txBody>
      </p:sp>
    </p:spTree>
    <p:extLst>
      <p:ext uri="{BB962C8B-B14F-4D97-AF65-F5344CB8AC3E}">
        <p14:creationId xmlns:p14="http://schemas.microsoft.com/office/powerpoint/2010/main" val="219865972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457200" y="6356350"/>
            <a:ext cx="2133600" cy="365125"/>
          </a:xfrm>
          <a:prstGeom prst="rect">
            <a:avLst/>
          </a:prstGeom>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lang="zh-CN" altLang="en-US">
              <a:solidFill>
                <a:prstClr val="black">
                  <a:tint val="75000"/>
                </a:prstClr>
              </a:solidFill>
            </a:endParaRPr>
          </a:p>
        </p:txBody>
      </p:sp>
    </p:spTree>
    <p:extLst>
      <p:ext uri="{BB962C8B-B14F-4D97-AF65-F5344CB8AC3E}">
        <p14:creationId xmlns:p14="http://schemas.microsoft.com/office/powerpoint/2010/main" val="261613086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6" name="灯片编号占位符 5"/>
          <p:cNvSpPr>
            <a:spLocks noGrp="1"/>
          </p:cNvSpPr>
          <p:nvPr>
            <p:ph type="sldNum" sz="quarter" idx="12"/>
          </p:nvPr>
        </p:nvSpPr>
        <p:spPr>
          <a:xfrm>
            <a:off x="6982264" y="6467404"/>
            <a:ext cx="2133600" cy="365125"/>
          </a:xfrm>
          <a:prstGeom prst="rect">
            <a:avLst/>
          </a:prstGeom>
        </p:spPr>
        <p:txBody>
          <a:bodyPr/>
          <a:lstStyle>
            <a:lvl1pPr>
              <a:defRPr>
                <a:latin typeface="+mn-lt"/>
              </a:defRPr>
            </a:lvl1pPr>
          </a:lstStyle>
          <a:p>
            <a:r>
              <a:rPr lang="en-US" altLang="zh-CN">
                <a:solidFill>
                  <a:prstClr val="black">
                    <a:tint val="75000"/>
                  </a:prstClr>
                </a:solidFill>
              </a:rPr>
              <a:t>Page </a:t>
            </a:r>
            <a:fld id="{5B7D6B44-8869-44D6-9B46-FD9D3C769EB1}" type="slidenum">
              <a:rPr lang="zh-CN" altLang="en-US" smtClean="0">
                <a:solidFill>
                  <a:prstClr val="black">
                    <a:tint val="75000"/>
                  </a:prstClr>
                </a:solidFill>
              </a:rPr>
              <a:pPr/>
              <a:t>‹#›</a:t>
            </a:fld>
            <a:endParaRPr lang="zh-CN" altLang="en-US">
              <a:solidFill>
                <a:prstClr val="black">
                  <a:tint val="75000"/>
                </a:prstClr>
              </a:solidFill>
            </a:endParaRPr>
          </a:p>
        </p:txBody>
      </p:sp>
      <p:sp>
        <p:nvSpPr>
          <p:cNvPr id="10" name="任意多边形 9"/>
          <p:cNvSpPr/>
          <p:nvPr userDrawn="1"/>
        </p:nvSpPr>
        <p:spPr>
          <a:xfrm>
            <a:off x="0" y="6395396"/>
            <a:ext cx="9144000" cy="0"/>
          </a:xfrm>
          <a:custGeom>
            <a:avLst/>
            <a:gdLst>
              <a:gd name="connsiteX0" fmla="*/ 0 w 9144000"/>
              <a:gd name="connsiteY0" fmla="*/ 0 h 0"/>
              <a:gd name="connsiteX1" fmla="*/ 9144000 w 9144000"/>
              <a:gd name="connsiteY1" fmla="*/ 0 h 0"/>
            </a:gdLst>
            <a:ahLst/>
            <a:cxnLst>
              <a:cxn ang="0">
                <a:pos x="connsiteX0" y="connsiteY0"/>
              </a:cxn>
              <a:cxn ang="0">
                <a:pos x="connsiteX1" y="connsiteY1"/>
              </a:cxn>
            </a:cxnLst>
            <a:rect l="l" t="t" r="r" b="b"/>
            <a:pathLst>
              <a:path w="9144000">
                <a:moveTo>
                  <a:pt x="0" y="0"/>
                </a:moveTo>
                <a:lnTo>
                  <a:pt x="914400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zh-CN" altLang="en-US">
              <a:solidFill>
                <a:prstClr val="white"/>
              </a:solidFill>
            </a:endParaRPr>
          </a:p>
        </p:txBody>
      </p:sp>
      <p:sp>
        <p:nvSpPr>
          <p:cNvPr id="11" name="Rectangle 2"/>
          <p:cNvSpPr>
            <a:spLocks noGrp="1" noChangeArrowheads="1"/>
          </p:cNvSpPr>
          <p:nvPr>
            <p:ph type="title"/>
          </p:nvPr>
        </p:nvSpPr>
        <p:spPr bwMode="auto">
          <a:xfrm>
            <a:off x="0" y="8526"/>
            <a:ext cx="802481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Tree>
    <p:extLst>
      <p:ext uri="{BB962C8B-B14F-4D97-AF65-F5344CB8AC3E}">
        <p14:creationId xmlns:p14="http://schemas.microsoft.com/office/powerpoint/2010/main" val="155685361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30629FCA-9BCC-4D94-BCF1-50AA18210C8D}" type="slidenum">
              <a:rPr lang="en-US" altLang="zh-CN"/>
              <a:t>‹#›</a:t>
            </a:fld>
            <a:r>
              <a:rPr lang="en-US" altLang="zh-CN"/>
              <a:t> </a:t>
            </a:r>
          </a:p>
        </p:txBody>
      </p:sp>
    </p:spTree>
    <p:extLst>
      <p:ext uri="{BB962C8B-B14F-4D97-AF65-F5344CB8AC3E}">
        <p14:creationId xmlns:p14="http://schemas.microsoft.com/office/powerpoint/2010/main" val="325955421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287338" y="981075"/>
            <a:ext cx="7772400" cy="518477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标题 5"/>
          <p:cNvSpPr>
            <a:spLocks noGrp="1"/>
          </p:cNvSpPr>
          <p:nvPr>
            <p:ph type="title"/>
          </p:nvPr>
        </p:nvSpPr>
        <p:spPr/>
        <p:txBody>
          <a:bodyPr/>
          <a:lstStyle/>
          <a:p>
            <a:r>
              <a:rPr lang="zh-CN" altLang="en-US"/>
              <a:t>单击此处编辑母版标题样式</a:t>
            </a:r>
          </a:p>
        </p:txBody>
      </p:sp>
      <p:sp>
        <p:nvSpPr>
          <p:cNvPr id="7" name="灯片编号占位符 6"/>
          <p:cNvSpPr>
            <a:spLocks noGrp="1"/>
          </p:cNvSpPr>
          <p:nvPr>
            <p:ph type="sldNum" sz="quarter" idx="10"/>
          </p:nvPr>
        </p:nvSpPr>
        <p:spPr/>
        <p:txBody>
          <a:bodyPr/>
          <a:lstStyle>
            <a:lvl1pPr>
              <a:defRPr>
                <a:solidFill>
                  <a:schemeClr val="bg2"/>
                </a:solidFill>
              </a:defRPr>
            </a:lvl1pPr>
          </a:lstStyle>
          <a:p>
            <a:fld id="{B8E54011-88F9-4C11-89A5-A0E112247FEB}" type="slidenum">
              <a:rPr lang="zh-CN" altLang="en-US" smtClean="0"/>
              <a:pPr/>
              <a:t>‹#›</a:t>
            </a:fld>
            <a:endParaRPr lang="zh-CN" altLang="en-US"/>
          </a:p>
        </p:txBody>
      </p:sp>
    </p:spTree>
    <p:extLst>
      <p:ext uri="{BB962C8B-B14F-4D97-AF65-F5344CB8AC3E}">
        <p14:creationId xmlns:p14="http://schemas.microsoft.com/office/powerpoint/2010/main" val="306292966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480EE588-B514-4B83-883F-1A90AE4C4A85}" type="slidenum">
              <a:rPr lang="en-US" altLang="zh-CN"/>
              <a:t>‹#›</a:t>
            </a:fld>
            <a:r>
              <a:rPr lang="en-US" altLang="zh-CN"/>
              <a:t> </a:t>
            </a:r>
          </a:p>
        </p:txBody>
      </p:sp>
    </p:spTree>
    <p:extLst>
      <p:ext uri="{BB962C8B-B14F-4D97-AF65-F5344CB8AC3E}">
        <p14:creationId xmlns:p14="http://schemas.microsoft.com/office/powerpoint/2010/main" val="130249880"/>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0523AAF6-DDDF-4D98-B1C8-197F7B964DB6}" type="slidenum">
              <a:rPr lang="en-US" altLang="zh-CN"/>
              <a:t>‹#›</a:t>
            </a:fld>
            <a:r>
              <a:rPr lang="en-US" altLang="zh-CN"/>
              <a:t> </a:t>
            </a:r>
          </a:p>
        </p:txBody>
      </p:sp>
    </p:spTree>
    <p:extLst>
      <p:ext uri="{BB962C8B-B14F-4D97-AF65-F5344CB8AC3E}">
        <p14:creationId xmlns:p14="http://schemas.microsoft.com/office/powerpoint/2010/main" val="2344115387"/>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25438" y="1087438"/>
            <a:ext cx="4027487" cy="2270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505325" y="1087438"/>
            <a:ext cx="4027488" cy="2270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5"/>
          <p:cNvSpPr>
            <a:spLocks noGrp="1" noChangeArrowheads="1"/>
          </p:cNvSpPr>
          <p:nvPr>
            <p:ph type="sldNum" sz="quarter" idx="10"/>
          </p:nvPr>
        </p:nvSpPr>
        <p:spPr/>
        <p:txBody>
          <a:bodyPr/>
          <a:lstStyle>
            <a:lvl1pPr>
              <a:defRPr/>
            </a:lvl1pPr>
          </a:lstStyle>
          <a:p>
            <a:pPr>
              <a:defRPr/>
            </a:pPr>
            <a:r>
              <a:rPr lang="en-US" altLang="zh-CN"/>
              <a:t> </a:t>
            </a:r>
            <a:fld id="{DAC03A7A-4C91-400B-8A5E-521C0E46A7DC}" type="slidenum">
              <a:rPr lang="en-US" altLang="zh-CN"/>
              <a:t>‹#›</a:t>
            </a:fld>
            <a:r>
              <a:rPr lang="en-US" altLang="zh-CN"/>
              <a:t> </a:t>
            </a:r>
          </a:p>
        </p:txBody>
      </p:sp>
    </p:spTree>
    <p:extLst>
      <p:ext uri="{BB962C8B-B14F-4D97-AF65-F5344CB8AC3E}">
        <p14:creationId xmlns:p14="http://schemas.microsoft.com/office/powerpoint/2010/main" val="296186905"/>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5"/>
          <p:cNvSpPr>
            <a:spLocks noGrp="1" noChangeArrowheads="1"/>
          </p:cNvSpPr>
          <p:nvPr>
            <p:ph type="sldNum" sz="quarter" idx="10"/>
          </p:nvPr>
        </p:nvSpPr>
        <p:spPr/>
        <p:txBody>
          <a:bodyPr/>
          <a:lstStyle>
            <a:lvl1pPr>
              <a:defRPr/>
            </a:lvl1pPr>
          </a:lstStyle>
          <a:p>
            <a:pPr>
              <a:defRPr/>
            </a:pPr>
            <a:r>
              <a:rPr lang="en-US" altLang="zh-CN"/>
              <a:t> </a:t>
            </a:r>
            <a:fld id="{CE4B736F-8802-4601-81EF-2D08228E192A}" type="slidenum">
              <a:rPr lang="en-US" altLang="zh-CN"/>
              <a:t>‹#›</a:t>
            </a:fld>
            <a:r>
              <a:rPr lang="en-US" altLang="zh-CN"/>
              <a:t> </a:t>
            </a:r>
          </a:p>
        </p:txBody>
      </p:sp>
    </p:spTree>
    <p:extLst>
      <p:ext uri="{BB962C8B-B14F-4D97-AF65-F5344CB8AC3E}">
        <p14:creationId xmlns:p14="http://schemas.microsoft.com/office/powerpoint/2010/main" val="3292782090"/>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5"/>
          <p:cNvSpPr>
            <a:spLocks noGrp="1" noChangeArrowheads="1"/>
          </p:cNvSpPr>
          <p:nvPr>
            <p:ph type="sldNum" sz="quarter" idx="10"/>
          </p:nvPr>
        </p:nvSpPr>
        <p:spPr/>
        <p:txBody>
          <a:bodyPr/>
          <a:lstStyle>
            <a:lvl1pPr>
              <a:defRPr/>
            </a:lvl1pPr>
          </a:lstStyle>
          <a:p>
            <a:pPr>
              <a:defRPr/>
            </a:pPr>
            <a:r>
              <a:rPr lang="en-US" altLang="zh-CN"/>
              <a:t> </a:t>
            </a:r>
            <a:fld id="{94C19E30-39C3-491E-99F3-94FA9B6A4A6B}" type="slidenum">
              <a:rPr lang="en-US" altLang="zh-CN"/>
              <a:t>‹#›</a:t>
            </a:fld>
            <a:r>
              <a:rPr lang="en-US" altLang="zh-CN"/>
              <a:t> </a:t>
            </a:r>
          </a:p>
        </p:txBody>
      </p:sp>
    </p:spTree>
    <p:extLst>
      <p:ext uri="{BB962C8B-B14F-4D97-AF65-F5344CB8AC3E}">
        <p14:creationId xmlns:p14="http://schemas.microsoft.com/office/powerpoint/2010/main" val="4121323634"/>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5"/>
          <p:cNvSpPr>
            <a:spLocks noGrp="1" noChangeArrowheads="1"/>
          </p:cNvSpPr>
          <p:nvPr>
            <p:ph type="sldNum" sz="quarter" idx="10"/>
          </p:nvPr>
        </p:nvSpPr>
        <p:spPr/>
        <p:txBody>
          <a:bodyPr/>
          <a:lstStyle>
            <a:lvl1pPr>
              <a:defRPr/>
            </a:lvl1pPr>
          </a:lstStyle>
          <a:p>
            <a:pPr>
              <a:defRPr/>
            </a:pPr>
            <a:r>
              <a:rPr lang="en-US" altLang="zh-CN"/>
              <a:t> </a:t>
            </a:r>
            <a:fld id="{B5CB6EDE-C31E-48F8-B56E-C83A2C11E3AC}" type="slidenum">
              <a:rPr lang="en-US" altLang="zh-CN"/>
              <a:t>‹#›</a:t>
            </a:fld>
            <a:r>
              <a:rPr lang="en-US" altLang="zh-CN"/>
              <a:t> </a:t>
            </a:r>
          </a:p>
        </p:txBody>
      </p:sp>
    </p:spTree>
    <p:extLst>
      <p:ext uri="{BB962C8B-B14F-4D97-AF65-F5344CB8AC3E}">
        <p14:creationId xmlns:p14="http://schemas.microsoft.com/office/powerpoint/2010/main" val="3580110239"/>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sldNum" sz="quarter" idx="10"/>
          </p:nvPr>
        </p:nvSpPr>
        <p:spPr/>
        <p:txBody>
          <a:bodyPr/>
          <a:lstStyle>
            <a:lvl1pPr>
              <a:defRPr/>
            </a:lvl1pPr>
          </a:lstStyle>
          <a:p>
            <a:pPr>
              <a:defRPr/>
            </a:pPr>
            <a:r>
              <a:rPr lang="en-US" altLang="zh-CN"/>
              <a:t> </a:t>
            </a:r>
            <a:fld id="{AB753CBF-8E7A-41BE-9CDE-C113C4033482}" type="slidenum">
              <a:rPr lang="en-US" altLang="zh-CN"/>
              <a:t>‹#›</a:t>
            </a:fld>
            <a:r>
              <a:rPr lang="en-US" altLang="zh-CN"/>
              <a:t> </a:t>
            </a:r>
          </a:p>
        </p:txBody>
      </p:sp>
    </p:spTree>
    <p:extLst>
      <p:ext uri="{BB962C8B-B14F-4D97-AF65-F5344CB8AC3E}">
        <p14:creationId xmlns:p14="http://schemas.microsoft.com/office/powerpoint/2010/main" val="3775091782"/>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sldNum" sz="quarter" idx="10"/>
          </p:nvPr>
        </p:nvSpPr>
        <p:spPr/>
        <p:txBody>
          <a:bodyPr/>
          <a:lstStyle>
            <a:lvl1pPr>
              <a:defRPr/>
            </a:lvl1pPr>
          </a:lstStyle>
          <a:p>
            <a:pPr>
              <a:defRPr/>
            </a:pPr>
            <a:r>
              <a:rPr lang="en-US" altLang="zh-CN"/>
              <a:t> </a:t>
            </a:r>
            <a:fld id="{30D5458A-7C4D-4972-829E-0613074E0F8A}" type="slidenum">
              <a:rPr lang="en-US" altLang="zh-CN"/>
              <a:t>‹#›</a:t>
            </a:fld>
            <a:r>
              <a:rPr lang="en-US" altLang="zh-CN"/>
              <a:t> </a:t>
            </a:r>
          </a:p>
        </p:txBody>
      </p:sp>
    </p:spTree>
    <p:extLst>
      <p:ext uri="{BB962C8B-B14F-4D97-AF65-F5344CB8AC3E}">
        <p14:creationId xmlns:p14="http://schemas.microsoft.com/office/powerpoint/2010/main" val="2656758884"/>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BB72497E-EDC7-4CBF-BBB7-C88B46A92B86}" type="slidenum">
              <a:rPr lang="en-US" altLang="zh-CN"/>
              <a:t>‹#›</a:t>
            </a:fld>
            <a:r>
              <a:rPr lang="en-US" altLang="zh-CN"/>
              <a:t> </a:t>
            </a:r>
          </a:p>
        </p:txBody>
      </p:sp>
    </p:spTree>
    <p:extLst>
      <p:ext uri="{BB962C8B-B14F-4D97-AF65-F5344CB8AC3E}">
        <p14:creationId xmlns:p14="http://schemas.microsoft.com/office/powerpoint/2010/main" val="788231793"/>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07163" y="115888"/>
            <a:ext cx="2168525" cy="324167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115888"/>
            <a:ext cx="6354763" cy="324167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sldNum" sz="quarter" idx="10"/>
          </p:nvPr>
        </p:nvSpPr>
        <p:spPr/>
        <p:txBody>
          <a:bodyPr/>
          <a:lstStyle>
            <a:lvl1pPr>
              <a:defRPr/>
            </a:lvl1pPr>
          </a:lstStyle>
          <a:p>
            <a:pPr>
              <a:defRPr/>
            </a:pPr>
            <a:r>
              <a:rPr lang="en-US" altLang="zh-CN"/>
              <a:t> </a:t>
            </a:r>
            <a:fld id="{86B5A12F-F1D3-4E67-A43C-D26EBF5447F7}" type="slidenum">
              <a:rPr lang="en-US" altLang="zh-CN"/>
              <a:t>‹#›</a:t>
            </a:fld>
            <a:r>
              <a:rPr lang="en-US" altLang="zh-CN"/>
              <a:t> </a:t>
            </a:r>
          </a:p>
        </p:txBody>
      </p:sp>
    </p:spTree>
    <p:extLst>
      <p:ext uri="{BB962C8B-B14F-4D97-AF65-F5344CB8AC3E}">
        <p14:creationId xmlns:p14="http://schemas.microsoft.com/office/powerpoint/2010/main" val="234756141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灯片编号占位符 3"/>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98653096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685800" y="981075"/>
            <a:ext cx="3810000" cy="518477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81075"/>
            <a:ext cx="3810000" cy="518477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标题 4"/>
          <p:cNvSpPr>
            <a:spLocks noGrp="1"/>
          </p:cNvSpPr>
          <p:nvPr>
            <p:ph type="title"/>
          </p:nvPr>
        </p:nvSpPr>
        <p:spPr/>
        <p:txBody>
          <a:bodyPr/>
          <a:lstStyle/>
          <a:p>
            <a:r>
              <a:rPr lang="zh-CN" altLang="en-US"/>
              <a:t>单击此处编辑母版标题样式</a:t>
            </a:r>
          </a:p>
        </p:txBody>
      </p:sp>
      <p:sp>
        <p:nvSpPr>
          <p:cNvPr id="6" name="灯片编号占位符 5"/>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78683453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灯片编号占位符 6"/>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27811420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灯片编号占位符 2"/>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395737418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1235873896"/>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灯片编号占位符 4"/>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5458316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灯片编号占位符 4"/>
          <p:cNvSpPr>
            <a:spLocks noGrp="1"/>
          </p:cNvSpPr>
          <p:nvPr>
            <p:ph type="sldNum" sz="quarter" idx="10"/>
          </p:nvPr>
        </p:nvSpPr>
        <p:spPr/>
        <p:txBody>
          <a:bodyPr/>
          <a:lstStyle/>
          <a:p>
            <a:fld id="{B8E54011-88F9-4C11-89A5-A0E112247FEB}" type="slidenum">
              <a:rPr lang="zh-CN" altLang="en-US" smtClean="0"/>
              <a:t>‹#›</a:t>
            </a:fld>
            <a:endParaRPr lang="zh-CN" altLang="en-US"/>
          </a:p>
        </p:txBody>
      </p:sp>
    </p:spTree>
    <p:extLst>
      <p:ext uri="{BB962C8B-B14F-4D97-AF65-F5344CB8AC3E}">
        <p14:creationId xmlns:p14="http://schemas.microsoft.com/office/powerpoint/2010/main" val="424201497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image" Target="../media/image2.jpeg"/><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bwMode="auto">
          <a:xfrm>
            <a:off x="182850" y="8526"/>
            <a:ext cx="802481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
        <p:nvSpPr>
          <p:cNvPr id="9" name="同侧圆角矩形 8"/>
          <p:cNvSpPr/>
          <p:nvPr userDrawn="1"/>
        </p:nvSpPr>
        <p:spPr>
          <a:xfrm rot="5400000">
            <a:off x="4513516" y="-3740963"/>
            <a:ext cx="72000" cy="9099032"/>
          </a:xfrm>
          <a:prstGeom prst="round2SameRect">
            <a:avLst>
              <a:gd name="adj1" fmla="val 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kumimoji="0" lang="zh-CN" altLang="en-US" sz="1800" b="0">
              <a:solidFill>
                <a:srgbClr val="FFFFFF"/>
              </a:solidFill>
            </a:endParaRPr>
          </a:p>
        </p:txBody>
      </p:sp>
      <p:sp>
        <p:nvSpPr>
          <p:cNvPr id="10" name="同侧圆角矩形 9"/>
          <p:cNvSpPr/>
          <p:nvPr userDrawn="1"/>
        </p:nvSpPr>
        <p:spPr>
          <a:xfrm rot="5400000" flipH="1">
            <a:off x="8530149" y="230704"/>
            <a:ext cx="72000" cy="1155701"/>
          </a:xfrm>
          <a:prstGeom prst="round2SameRect">
            <a:avLst>
              <a:gd name="adj1" fmla="val 0"/>
              <a:gd name="adj2" fmla="val 0"/>
            </a:avLst>
          </a:prstGeom>
          <a:solidFill>
            <a:schemeClr val="bg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kumimoji="0" lang="zh-CN" altLang="en-US" sz="1800" b="0">
              <a:solidFill>
                <a:srgbClr val="FFFFFF"/>
              </a:solidFill>
            </a:endParaRPr>
          </a:p>
        </p:txBody>
      </p:sp>
      <p:sp>
        <p:nvSpPr>
          <p:cNvPr id="2" name="灯片编号占位符 1"/>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bg2"/>
                </a:solidFill>
              </a:defRPr>
            </a:lvl1pPr>
          </a:lstStyle>
          <a:p>
            <a:fld id="{B8E54011-88F9-4C11-89A5-A0E112247FEB}" type="slidenum">
              <a:rPr lang="zh-CN" altLang="en-US" smtClean="0"/>
              <a:pPr/>
              <a:t>‹#›</a:t>
            </a:fld>
            <a:endParaRPr lang="zh-CN" altLang="en-US"/>
          </a:p>
        </p:txBody>
      </p:sp>
    </p:spTree>
  </p:cSld>
  <p:clrMap bg1="dk2" tx1="lt1" bg2="dk1" tx2="lt2" accent1="accent1" accent2="accent2" accent3="accent3" accent4="accent4" accent5="accent5" accent6="accent6" hlink="hlink" folHlink="folHlink"/>
  <p:sldLayoutIdLst>
    <p:sldLayoutId id="2147484774" r:id="rId1"/>
    <p:sldLayoutId id="2147484775" r:id="rId2"/>
    <p:sldLayoutId id="2147484776" r:id="rId3"/>
    <p:sldLayoutId id="2147484777" r:id="rId4"/>
    <p:sldLayoutId id="2147484778" r:id="rId5"/>
    <p:sldLayoutId id="2147484779" r:id="rId6"/>
    <p:sldLayoutId id="2147484780" r:id="rId7"/>
    <p:sldLayoutId id="2147484781" r:id="rId8"/>
    <p:sldLayoutId id="2147484782" r:id="rId9"/>
    <p:sldLayoutId id="2147484783" r:id="rId10"/>
    <p:sldLayoutId id="2147484784" r:id="rId11"/>
    <p:sldLayoutId id="2147484785" r:id="rId12"/>
    <p:sldLayoutId id="2147484786" r:id="rId13"/>
    <p:sldLayoutId id="2147484787" r:id="rId14"/>
    <p:sldLayoutId id="2147484788" r:id="rId15"/>
    <p:sldLayoutId id="2147484789" r:id="rId16"/>
    <p:sldLayoutId id="2147484790" r:id="rId17"/>
    <p:sldLayoutId id="2147484954" r:id="rId18"/>
  </p:sldLayoutIdLst>
  <p:transition>
    <p:fade/>
  </p:transition>
  <p:hf hdr="0" ftr="0" dt="0"/>
  <p:txStyles>
    <p:titleStyle>
      <a:lvl1pPr marL="0" indent="88900" algn="l" rtl="0" eaLnBrk="0" fontAlgn="base" hangingPunct="0">
        <a:spcBef>
          <a:spcPct val="0"/>
        </a:spcBef>
        <a:spcAft>
          <a:spcPct val="0"/>
        </a:spcAft>
        <a:defRPr sz="3600" b="1">
          <a:solidFill>
            <a:schemeClr val="bg2"/>
          </a:solidFill>
          <a:latin typeface="+mj-lt"/>
          <a:ea typeface="+mj-ea"/>
          <a:cs typeface="微软雅黑" charset="0"/>
        </a:defRPr>
      </a:lvl1pPr>
      <a:lvl2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2pPr>
      <a:lvl3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3pPr>
      <a:lvl4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4pPr>
      <a:lvl5pPr indent="174625" algn="l" rtl="0" eaLnBrk="0" fontAlgn="base" hangingPunct="0">
        <a:spcBef>
          <a:spcPct val="0"/>
        </a:spcBef>
        <a:spcAft>
          <a:spcPct val="0"/>
        </a:spcAft>
        <a:defRPr sz="3600" b="1">
          <a:solidFill>
            <a:schemeClr val="bg2"/>
          </a:solidFill>
          <a:latin typeface="Arial" charset="0"/>
          <a:ea typeface="微软雅黑" pitchFamily="34" charset="-122"/>
          <a:cs typeface="微软雅黑" charset="0"/>
        </a:defRPr>
      </a:lvl5pPr>
      <a:lvl6pPr marL="457200" algn="l" rtl="0" fontAlgn="base">
        <a:spcBef>
          <a:spcPct val="0"/>
        </a:spcBef>
        <a:spcAft>
          <a:spcPct val="0"/>
        </a:spcAft>
        <a:defRPr sz="3600">
          <a:solidFill>
            <a:srgbClr val="0000FF"/>
          </a:solidFill>
          <a:latin typeface="黑体" pitchFamily="2" charset="-122"/>
          <a:ea typeface="黑体" pitchFamily="2" charset="-122"/>
        </a:defRPr>
      </a:lvl6pPr>
      <a:lvl7pPr marL="914400" algn="l" rtl="0" fontAlgn="base">
        <a:spcBef>
          <a:spcPct val="0"/>
        </a:spcBef>
        <a:spcAft>
          <a:spcPct val="0"/>
        </a:spcAft>
        <a:defRPr sz="3600">
          <a:solidFill>
            <a:srgbClr val="0000FF"/>
          </a:solidFill>
          <a:latin typeface="黑体" pitchFamily="2" charset="-122"/>
          <a:ea typeface="黑体" pitchFamily="2" charset="-122"/>
        </a:defRPr>
      </a:lvl7pPr>
      <a:lvl8pPr marL="1371600" algn="l" rtl="0" fontAlgn="base">
        <a:spcBef>
          <a:spcPct val="0"/>
        </a:spcBef>
        <a:spcAft>
          <a:spcPct val="0"/>
        </a:spcAft>
        <a:defRPr sz="3600">
          <a:solidFill>
            <a:srgbClr val="0000FF"/>
          </a:solidFill>
          <a:latin typeface="黑体" pitchFamily="2" charset="-122"/>
          <a:ea typeface="黑体" pitchFamily="2" charset="-122"/>
        </a:defRPr>
      </a:lvl8pPr>
      <a:lvl9pPr marL="1828800" algn="l" rtl="0" fontAlgn="base">
        <a:spcBef>
          <a:spcPct val="0"/>
        </a:spcBef>
        <a:spcAft>
          <a:spcPct val="0"/>
        </a:spcAft>
        <a:defRPr sz="3600">
          <a:solidFill>
            <a:srgbClr val="0000FF"/>
          </a:solidFill>
          <a:latin typeface="黑体" pitchFamily="2" charset="-122"/>
          <a:ea typeface="黑体" pitchFamily="2" charset="-122"/>
        </a:defRPr>
      </a:lvl9pPr>
    </p:titleStyle>
    <p:bodyStyle>
      <a:lvl1pPr marL="342900" indent="-342900" algn="l" rtl="0" eaLnBrk="0" fontAlgn="base" hangingPunct="0">
        <a:spcBef>
          <a:spcPct val="20000"/>
        </a:spcBef>
        <a:spcAft>
          <a:spcPct val="0"/>
        </a:spcAft>
        <a:buSzPct val="80000"/>
        <a:buChar char="•"/>
        <a:defRPr kumimoji="1" sz="2800">
          <a:solidFill>
            <a:schemeClr val="bg2"/>
          </a:solidFill>
          <a:latin typeface="+mn-lt"/>
          <a:ea typeface="+mn-ea"/>
          <a:cs typeface="微软雅黑" charset="0"/>
        </a:defRPr>
      </a:lvl1pPr>
      <a:lvl2pPr marL="742950" indent="-285750" algn="l" rtl="0" eaLnBrk="0" fontAlgn="base" hangingPunct="0">
        <a:spcBef>
          <a:spcPct val="20000"/>
        </a:spcBef>
        <a:spcAft>
          <a:spcPct val="0"/>
        </a:spcAft>
        <a:buClr>
          <a:srgbClr val="FF0000"/>
        </a:buClr>
        <a:buSzPct val="75000"/>
        <a:buChar char="–"/>
        <a:defRPr kumimoji="1" sz="2400">
          <a:solidFill>
            <a:schemeClr val="bg2"/>
          </a:solidFill>
          <a:latin typeface="+mn-lt"/>
          <a:ea typeface="+mn-ea"/>
          <a:cs typeface="微软雅黑" charset="0"/>
        </a:defRPr>
      </a:lvl2pPr>
      <a:lvl3pPr marL="1143000" indent="-228600" algn="l" rtl="0" eaLnBrk="0" fontAlgn="base" hangingPunct="0">
        <a:spcBef>
          <a:spcPct val="20000"/>
        </a:spcBef>
        <a:spcAft>
          <a:spcPct val="0"/>
        </a:spcAft>
        <a:buClr>
          <a:srgbClr val="FF0000"/>
        </a:buClr>
        <a:buChar char="•"/>
        <a:defRPr kumimoji="1" sz="2000">
          <a:solidFill>
            <a:schemeClr val="bg2"/>
          </a:solidFill>
          <a:latin typeface="+mn-lt"/>
          <a:ea typeface="+mn-ea"/>
          <a:cs typeface="微软雅黑" charset="0"/>
        </a:defRPr>
      </a:lvl3pPr>
      <a:lvl4pPr marL="1600200" indent="-228600" algn="l" rtl="0" eaLnBrk="0" fontAlgn="base" hangingPunct="0">
        <a:spcBef>
          <a:spcPct val="20000"/>
        </a:spcBef>
        <a:spcAft>
          <a:spcPct val="0"/>
        </a:spcAft>
        <a:buChar char="–"/>
        <a:defRPr kumimoji="1" sz="2000">
          <a:solidFill>
            <a:schemeClr val="bg2"/>
          </a:solidFill>
          <a:latin typeface="+mn-lt"/>
          <a:ea typeface="+mn-ea"/>
          <a:cs typeface="微软雅黑" charset="0"/>
        </a:defRPr>
      </a:lvl4pPr>
      <a:lvl5pPr marL="2057400" indent="-228600" algn="l" rtl="0" eaLnBrk="0" fontAlgn="base" hangingPunct="0">
        <a:spcBef>
          <a:spcPct val="20000"/>
        </a:spcBef>
        <a:spcAft>
          <a:spcPct val="0"/>
        </a:spcAft>
        <a:buClr>
          <a:schemeClr val="tx2"/>
        </a:buClr>
        <a:buChar char="»"/>
        <a:defRPr kumimoji="1" sz="2000">
          <a:solidFill>
            <a:schemeClr val="bg2"/>
          </a:solidFill>
          <a:latin typeface="+mn-lt"/>
          <a:ea typeface="+mn-ea"/>
          <a:cs typeface="微软雅黑" charset="0"/>
        </a:defRPr>
      </a:lvl5pPr>
      <a:lvl6pPr marL="2514600" indent="-228600" algn="l" rtl="0" fontAlgn="base">
        <a:spcBef>
          <a:spcPct val="20000"/>
        </a:spcBef>
        <a:spcAft>
          <a:spcPct val="0"/>
        </a:spcAft>
        <a:buClr>
          <a:schemeClr val="tx2"/>
        </a:buClr>
        <a:buChar char="–"/>
        <a:defRPr sz="2000">
          <a:solidFill>
            <a:schemeClr val="tx1"/>
          </a:solidFill>
          <a:latin typeface="+mn-lt"/>
          <a:ea typeface="+mn-ea"/>
        </a:defRPr>
      </a:lvl6pPr>
      <a:lvl7pPr marL="2971800" indent="-228600" algn="l" rtl="0" fontAlgn="base">
        <a:spcBef>
          <a:spcPct val="20000"/>
        </a:spcBef>
        <a:spcAft>
          <a:spcPct val="0"/>
        </a:spcAft>
        <a:buClr>
          <a:schemeClr val="tx2"/>
        </a:buClr>
        <a:buChar char="–"/>
        <a:defRPr sz="2000">
          <a:solidFill>
            <a:schemeClr val="tx1"/>
          </a:solidFill>
          <a:latin typeface="+mn-lt"/>
          <a:ea typeface="+mn-ea"/>
        </a:defRPr>
      </a:lvl7pPr>
      <a:lvl8pPr marL="3429000" indent="-228600" algn="l" rtl="0" fontAlgn="base">
        <a:spcBef>
          <a:spcPct val="20000"/>
        </a:spcBef>
        <a:spcAft>
          <a:spcPct val="0"/>
        </a:spcAft>
        <a:buClr>
          <a:schemeClr val="tx2"/>
        </a:buClr>
        <a:buChar char="–"/>
        <a:defRPr sz="2000">
          <a:solidFill>
            <a:schemeClr val="tx1"/>
          </a:solidFill>
          <a:latin typeface="+mn-lt"/>
          <a:ea typeface="+mn-ea"/>
        </a:defRPr>
      </a:lvl8pPr>
      <a:lvl9pPr marL="3886200" indent="-228600" algn="l" rtl="0" fontAlgn="base">
        <a:spcBef>
          <a:spcPct val="20000"/>
        </a:spcBef>
        <a:spcAft>
          <a:spcPct val="0"/>
        </a:spcAft>
        <a:buClr>
          <a:schemeClr val="tx2"/>
        </a:buClr>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42" name="Picture 12" descr="bg3-LINE"/>
          <p:cNvPicPr>
            <a:picLocks noChangeAspect="1" noChangeArrowheads="1"/>
          </p:cNvPicPr>
          <p:nvPr userDrawn="1"/>
        </p:nvPicPr>
        <p:blipFill>
          <a:blip r:embed="rId13" cstate="print"/>
          <a:srcRect/>
          <a:stretch>
            <a:fillRect/>
          </a:stretch>
        </p:blipFill>
        <p:spPr bwMode="auto">
          <a:xfrm>
            <a:off x="0" y="0"/>
            <a:ext cx="9142413" cy="6856413"/>
          </a:xfrm>
          <a:prstGeom prst="rect">
            <a:avLst/>
          </a:prstGeom>
          <a:noFill/>
          <a:ln w="9525">
            <a:noFill/>
            <a:miter lim="800000"/>
            <a:headEnd/>
            <a:tailEnd/>
          </a:ln>
        </p:spPr>
      </p:pic>
      <p:sp>
        <p:nvSpPr>
          <p:cNvPr id="10243" name="Rectangle 3"/>
          <p:cNvSpPr>
            <a:spLocks noGrp="1" noChangeArrowheads="1"/>
          </p:cNvSpPr>
          <p:nvPr>
            <p:ph type="title"/>
          </p:nvPr>
        </p:nvSpPr>
        <p:spPr bwMode="auto">
          <a:xfrm>
            <a:off x="0" y="115888"/>
            <a:ext cx="8675688" cy="649287"/>
          </a:xfrm>
          <a:prstGeom prst="rect">
            <a:avLst/>
          </a:prstGeom>
          <a:noFill/>
          <a:ln w="9525">
            <a:noFill/>
            <a:miter lim="800000"/>
          </a:ln>
        </p:spPr>
        <p:txBody>
          <a:bodyPr vert="horz" wrap="square" lIns="91440" tIns="45720" rIns="91440" bIns="45720" numCol="1" anchor="ctr" anchorCtr="0" compatLnSpc="1"/>
          <a:lstStyle/>
          <a:p>
            <a:pPr lvl="0"/>
            <a:r>
              <a:rPr lang="zh-CN" altLang="en-US"/>
              <a:t>标题文本样式：黑体</a:t>
            </a:r>
            <a:r>
              <a:rPr lang="en-US" altLang="zh-CN"/>
              <a:t>/34</a:t>
            </a:r>
            <a:r>
              <a:rPr lang="zh-CN" altLang="en-US"/>
              <a:t>号  </a:t>
            </a:r>
            <a:r>
              <a:rPr lang="en-US" altLang="zh-CN"/>
              <a:t>Arial/34pt</a:t>
            </a:r>
          </a:p>
        </p:txBody>
      </p:sp>
      <p:sp>
        <p:nvSpPr>
          <p:cNvPr id="10244" name="Rectangle 4"/>
          <p:cNvSpPr>
            <a:spLocks noGrp="1" noChangeArrowheads="1"/>
          </p:cNvSpPr>
          <p:nvPr>
            <p:ph type="body" idx="1"/>
          </p:nvPr>
        </p:nvSpPr>
        <p:spPr bwMode="auto">
          <a:xfrm>
            <a:off x="325438" y="1087438"/>
            <a:ext cx="8207375" cy="2270125"/>
          </a:xfrm>
          <a:prstGeom prst="rect">
            <a:avLst/>
          </a:prstGeom>
          <a:noFill/>
          <a:ln w="9525">
            <a:noFill/>
            <a:miter lim="800000"/>
          </a:ln>
        </p:spPr>
        <p:txBody>
          <a:bodyPr vert="horz" wrap="square" lIns="91440" tIns="45720" rIns="91440" bIns="45720" numCol="1" anchor="t" anchorCtr="0" compatLnSpc="1">
            <a:spAutoFit/>
          </a:bodyPr>
          <a:lstStyle/>
          <a:p>
            <a:pPr lvl="0"/>
            <a:r>
              <a:rPr lang="zh-CN" altLang="en-US"/>
              <a:t>第一级内容文本样式：黑体</a:t>
            </a:r>
            <a:r>
              <a:rPr lang="en-US" altLang="zh-CN"/>
              <a:t>/28</a:t>
            </a:r>
            <a:r>
              <a:rPr lang="zh-CN" altLang="en-US"/>
              <a:t>号  </a:t>
            </a:r>
            <a:r>
              <a:rPr lang="en-US" altLang="zh-CN"/>
              <a:t>Arial/28pt</a:t>
            </a:r>
          </a:p>
          <a:p>
            <a:pPr lvl="1"/>
            <a:r>
              <a:rPr lang="zh-CN" altLang="en-US"/>
              <a:t>第二级内容文本样式：黑体</a:t>
            </a:r>
            <a:r>
              <a:rPr lang="en-US" altLang="zh-CN"/>
              <a:t>/24</a:t>
            </a:r>
            <a:r>
              <a:rPr lang="zh-CN" altLang="en-US"/>
              <a:t>号  </a:t>
            </a:r>
            <a:r>
              <a:rPr lang="en-US" altLang="zh-CN"/>
              <a:t>Arial/24pt</a:t>
            </a:r>
          </a:p>
          <a:p>
            <a:pPr lvl="2"/>
            <a:r>
              <a:rPr lang="zh-CN" altLang="en-US"/>
              <a:t>第三级内容文本样式：黑体</a:t>
            </a:r>
            <a:r>
              <a:rPr lang="en-US" altLang="zh-CN"/>
              <a:t>/20</a:t>
            </a:r>
            <a:r>
              <a:rPr lang="zh-CN" altLang="en-US"/>
              <a:t>号  </a:t>
            </a:r>
            <a:r>
              <a:rPr lang="en-US" altLang="zh-CN"/>
              <a:t>Arial/20pt</a:t>
            </a:r>
          </a:p>
          <a:p>
            <a:pPr lvl="3"/>
            <a:r>
              <a:rPr lang="zh-CN" altLang="en-US"/>
              <a:t>第四级内容文本样式：黑体</a:t>
            </a:r>
            <a:r>
              <a:rPr lang="en-US" altLang="zh-CN"/>
              <a:t>/18</a:t>
            </a:r>
            <a:r>
              <a:rPr lang="zh-CN" altLang="en-US"/>
              <a:t>号  </a:t>
            </a:r>
            <a:r>
              <a:rPr lang="en-US" altLang="zh-CN"/>
              <a:t>Arial/18pt</a:t>
            </a:r>
          </a:p>
          <a:p>
            <a:pPr lvl="4"/>
            <a:r>
              <a:rPr lang="zh-CN" altLang="en-US"/>
              <a:t>第五级内容文本样式：黑体</a:t>
            </a:r>
            <a:r>
              <a:rPr lang="en-US" altLang="zh-CN"/>
              <a:t>/16</a:t>
            </a:r>
            <a:r>
              <a:rPr lang="zh-CN" altLang="en-US"/>
              <a:t>号  </a:t>
            </a:r>
            <a:r>
              <a:rPr lang="en-US" altLang="zh-CN"/>
              <a:t>Arial/16pt</a:t>
            </a:r>
          </a:p>
        </p:txBody>
      </p:sp>
      <p:sp>
        <p:nvSpPr>
          <p:cNvPr id="306181" name="Rectangle 5"/>
          <p:cNvSpPr>
            <a:spLocks noGrp="1" noChangeArrowheads="1"/>
          </p:cNvSpPr>
          <p:nvPr>
            <p:ph type="sldNum" sz="quarter" idx="4"/>
          </p:nvPr>
        </p:nvSpPr>
        <p:spPr bwMode="auto">
          <a:xfrm>
            <a:off x="6902450" y="6499225"/>
            <a:ext cx="2133600" cy="212725"/>
          </a:xfrm>
          <a:prstGeom prst="rect">
            <a:avLst/>
          </a:prstGeom>
          <a:noFill/>
          <a:ln w="9525">
            <a:noFill/>
            <a:miter lim="800000"/>
          </a:ln>
          <a:effectLst/>
        </p:spPr>
        <p:txBody>
          <a:bodyPr vert="horz" wrap="square" lIns="91440" tIns="45720" rIns="91440" bIns="45720" numCol="1" anchor="t" anchorCtr="0" compatLnSpc="1"/>
          <a:lstStyle>
            <a:lvl1pPr algn="r">
              <a:defRPr sz="1000" b="0">
                <a:solidFill>
                  <a:schemeClr val="tx1"/>
                </a:solidFill>
                <a:latin typeface="微软雅黑" panose="020B0503020204020204" pitchFamily="34" charset="-122"/>
                <a:ea typeface="微软雅黑" panose="020B0503020204020204" pitchFamily="34" charset="-122"/>
              </a:defRPr>
            </a:lvl1pPr>
          </a:lstStyle>
          <a:p>
            <a:pPr>
              <a:defRPr/>
            </a:pPr>
            <a:r>
              <a:rPr lang="en-US" altLang="zh-CN"/>
              <a:t> </a:t>
            </a:r>
            <a:fld id="{0FF7CBF9-F9A5-4695-8B7F-69B64C2D809A}" type="slidenum">
              <a:rPr lang="en-US" altLang="zh-CN"/>
              <a:t>‹#›</a:t>
            </a:fld>
            <a:r>
              <a:rPr lang="en-US" altLang="zh-CN"/>
              <a:t> </a:t>
            </a:r>
          </a:p>
        </p:txBody>
      </p:sp>
    </p:spTree>
    <p:extLst>
      <p:ext uri="{BB962C8B-B14F-4D97-AF65-F5344CB8AC3E}">
        <p14:creationId xmlns:p14="http://schemas.microsoft.com/office/powerpoint/2010/main" val="3646206680"/>
      </p:ext>
    </p:extLst>
  </p:cSld>
  <p:clrMap bg1="lt1" tx1="dk1" bg2="lt2" tx2="dk2" accent1="accent1" accent2="accent2" accent3="accent3" accent4="accent4" accent5="accent5" accent6="accent6" hlink="hlink" folHlink="folHlink"/>
  <p:sldLayoutIdLst>
    <p:sldLayoutId id="2147484987" r:id="rId1"/>
    <p:sldLayoutId id="2147484988" r:id="rId2"/>
    <p:sldLayoutId id="2147484989" r:id="rId3"/>
    <p:sldLayoutId id="2147484990" r:id="rId4"/>
    <p:sldLayoutId id="2147484991" r:id="rId5"/>
    <p:sldLayoutId id="2147484992" r:id="rId6"/>
    <p:sldLayoutId id="2147484993" r:id="rId7"/>
    <p:sldLayoutId id="2147484994" r:id="rId8"/>
    <p:sldLayoutId id="2147484995" r:id="rId9"/>
    <p:sldLayoutId id="2147484996" r:id="rId10"/>
    <p:sldLayoutId id="2147484997" r:id="rId11"/>
  </p:sldLayoutIdLst>
  <p:transition/>
  <p:hf hdr="0" ftr="0" dt="0"/>
  <p:txStyles>
    <p:titleStyle>
      <a:lvl1pPr marL="361950" indent="-361950" algn="ctr" rtl="0" eaLnBrk="0" fontAlgn="base" hangingPunct="0">
        <a:spcBef>
          <a:spcPct val="0"/>
        </a:spcBef>
        <a:spcAft>
          <a:spcPct val="0"/>
        </a:spcAft>
        <a:defRPr sz="3400" b="1">
          <a:solidFill>
            <a:schemeClr val="bg1"/>
          </a:solidFill>
          <a:latin typeface="+mj-lt"/>
          <a:ea typeface="+mj-ea"/>
          <a:cs typeface="+mj-cs"/>
        </a:defRPr>
      </a:lvl1pPr>
      <a:lvl2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2pPr>
      <a:lvl3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3pPr>
      <a:lvl4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4pPr>
      <a:lvl5pPr marL="361950" indent="-361950" algn="ctr" rtl="0" eaLnBrk="0" fontAlgn="base" hangingPunct="0">
        <a:spcBef>
          <a:spcPct val="0"/>
        </a:spcBef>
        <a:spcAft>
          <a:spcPct val="0"/>
        </a:spcAft>
        <a:defRPr sz="3400" b="1">
          <a:solidFill>
            <a:schemeClr val="bg1"/>
          </a:solidFill>
          <a:latin typeface="Arial" panose="020B0604020202020204" pitchFamily="34" charset="0"/>
          <a:ea typeface="黑体" panose="02010609060101010101" pitchFamily="2" charset="-122"/>
        </a:defRPr>
      </a:lvl5pPr>
      <a:lvl6pPr marL="8191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6pPr>
      <a:lvl7pPr marL="12763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7pPr>
      <a:lvl8pPr marL="17335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8pPr>
      <a:lvl9pPr marL="2190750" algn="ctr" rtl="0" fontAlgn="base">
        <a:spcBef>
          <a:spcPct val="0"/>
        </a:spcBef>
        <a:spcAft>
          <a:spcPct val="0"/>
        </a:spcAft>
        <a:defRPr sz="3400" b="1">
          <a:solidFill>
            <a:schemeClr val="bg1"/>
          </a:solidFill>
          <a:latin typeface="Arial" panose="020B0604020202020204" pitchFamily="34" charset="0"/>
          <a:ea typeface="黑体" panose="02010609060101010101" pitchFamily="2" charset="-122"/>
        </a:defRPr>
      </a:lvl9pPr>
    </p:titleStyle>
    <p:bodyStyle>
      <a:lvl1pPr marL="180975" indent="-180975" algn="l" rtl="0" eaLnBrk="0" fontAlgn="ctr" hangingPunct="0">
        <a:lnSpc>
          <a:spcPct val="120000"/>
        </a:lnSpc>
        <a:spcBef>
          <a:spcPct val="50000"/>
        </a:spcBef>
        <a:spcAft>
          <a:spcPct val="0"/>
        </a:spcAft>
        <a:buClr>
          <a:srgbClr val="00246C"/>
        </a:buClr>
        <a:buSzPct val="80000"/>
        <a:buFont typeface="Wingdings" panose="05000000000000000000" pitchFamily="2" charset="2"/>
        <a:buChar char="n"/>
        <a:defRPr sz="2800" b="1">
          <a:solidFill>
            <a:srgbClr val="00246C"/>
          </a:solidFill>
          <a:latin typeface="+mn-lt"/>
          <a:ea typeface="+mn-ea"/>
          <a:cs typeface="+mn-cs"/>
        </a:defRPr>
      </a:lvl1pPr>
      <a:lvl2pPr marL="541655" indent="-180975" algn="l" rtl="0" eaLnBrk="0" fontAlgn="ctr" hangingPunct="0">
        <a:lnSpc>
          <a:spcPct val="120000"/>
        </a:lnSpc>
        <a:spcBef>
          <a:spcPct val="20000"/>
        </a:spcBef>
        <a:spcAft>
          <a:spcPct val="0"/>
        </a:spcAft>
        <a:buClr>
          <a:srgbClr val="0000CC"/>
        </a:buClr>
        <a:buSzPct val="80000"/>
        <a:buFont typeface="Wingdings" panose="05000000000000000000" pitchFamily="2" charset="2"/>
        <a:buChar char="n"/>
        <a:defRPr sz="2400" b="1">
          <a:solidFill>
            <a:srgbClr val="0000CC"/>
          </a:solidFill>
          <a:latin typeface="+mn-lt"/>
          <a:ea typeface="+mn-ea"/>
        </a:defRPr>
      </a:lvl2pPr>
      <a:lvl3pPr marL="895350" indent="-174625" algn="l" rtl="0" eaLnBrk="0" fontAlgn="ctr" hangingPunct="0">
        <a:lnSpc>
          <a:spcPct val="120000"/>
        </a:lnSpc>
        <a:spcBef>
          <a:spcPct val="20000"/>
        </a:spcBef>
        <a:spcAft>
          <a:spcPct val="0"/>
        </a:spcAft>
        <a:buClr>
          <a:srgbClr val="3333FF"/>
        </a:buClr>
        <a:buSzPct val="80000"/>
        <a:buFont typeface="Wingdings" panose="05000000000000000000" pitchFamily="2" charset="2"/>
        <a:buChar char="n"/>
        <a:defRPr sz="2000">
          <a:solidFill>
            <a:srgbClr val="3333FF"/>
          </a:solidFill>
          <a:latin typeface="+mn-lt"/>
          <a:ea typeface="+mn-ea"/>
        </a:defRPr>
      </a:lvl3pPr>
      <a:lvl4pPr marL="1256030" indent="-180975" algn="l" rtl="0" eaLnBrk="0" fontAlgn="ctr" hangingPunct="0">
        <a:lnSpc>
          <a:spcPct val="120000"/>
        </a:lnSpc>
        <a:spcBef>
          <a:spcPct val="20000"/>
        </a:spcBef>
        <a:spcAft>
          <a:spcPct val="0"/>
        </a:spcAft>
        <a:buClr>
          <a:srgbClr val="6699FF"/>
        </a:buClr>
        <a:buSzPct val="80000"/>
        <a:buFont typeface="Wingdings" panose="05000000000000000000" pitchFamily="2" charset="2"/>
        <a:buChar char="n"/>
        <a:defRPr sz="2000">
          <a:solidFill>
            <a:srgbClr val="6699FF"/>
          </a:solidFill>
          <a:latin typeface="+mn-lt"/>
          <a:ea typeface="+mn-ea"/>
        </a:defRPr>
      </a:lvl4pPr>
      <a:lvl5pPr marL="1619250" indent="-184150" algn="l" rtl="0" eaLnBrk="0" fontAlgn="ctr" hangingPunct="0">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5pPr>
      <a:lvl6pPr marL="20764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6pPr>
      <a:lvl7pPr marL="25336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7pPr>
      <a:lvl8pPr marL="29908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8pPr>
      <a:lvl9pPr marL="3448050" indent="-184150" algn="l" rtl="0" fontAlgn="ctr">
        <a:lnSpc>
          <a:spcPct val="120000"/>
        </a:lnSpc>
        <a:spcBef>
          <a:spcPct val="20000"/>
        </a:spcBef>
        <a:spcAft>
          <a:spcPct val="0"/>
        </a:spcAft>
        <a:buClr>
          <a:srgbClr val="B3CCE6"/>
        </a:buClr>
        <a:buSzPct val="80000"/>
        <a:buFont typeface="Wingdings" panose="05000000000000000000" pitchFamily="2" charset="2"/>
        <a:buChar char="n"/>
        <a:defRPr sz="1600">
          <a:solidFill>
            <a:srgbClr val="B3CCE6"/>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tx1">
            <a:lumMod val="95000"/>
          </a:schemeClr>
        </a:solidFill>
        <a:effectLst/>
      </p:bgPr>
    </p:bg>
    <p:spTree>
      <p:nvGrpSpPr>
        <p:cNvPr id="1" name=""/>
        <p:cNvGrpSpPr/>
        <p:nvPr/>
      </p:nvGrpSpPr>
      <p:grpSpPr>
        <a:xfrm>
          <a:off x="0" y="0"/>
          <a:ext cx="0" cy="0"/>
          <a:chOff x="0" y="0"/>
          <a:chExt cx="0" cy="0"/>
        </a:xfrm>
      </p:grpSpPr>
      <p:sp>
        <p:nvSpPr>
          <p:cNvPr id="24" name="Rectangle 7"/>
          <p:cNvSpPr>
            <a:spLocks noChangeArrowheads="1"/>
          </p:cNvSpPr>
          <p:nvPr/>
        </p:nvSpPr>
        <p:spPr bwMode="auto">
          <a:xfrm>
            <a:off x="319693" y="1685331"/>
            <a:ext cx="8501204" cy="1917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zh-CN" altLang="en-US" sz="4800" b="1" i="0" u="none" strike="noStrike" kern="1200" cap="none" spc="0" normalizeH="0" baseline="0" noProof="0" dirty="0">
                <a:ln>
                  <a:noFill/>
                </a:ln>
                <a:solidFill>
                  <a:srgbClr val="FF0000"/>
                </a:solidFill>
                <a:effectLst/>
                <a:uLnTx/>
                <a:uFillTx/>
                <a:latin typeface="微软雅黑"/>
                <a:ea typeface="微软雅黑"/>
              </a:rPr>
              <a:t>第</a:t>
            </a:r>
            <a:r>
              <a:rPr kumimoji="0" lang="en-US" altLang="zh-CN" sz="4800" b="1" i="0" u="none" strike="noStrike" kern="1200" cap="none" spc="0" normalizeH="0" baseline="0" noProof="0" dirty="0">
                <a:ln>
                  <a:noFill/>
                </a:ln>
                <a:solidFill>
                  <a:srgbClr val="FF0000"/>
                </a:solidFill>
                <a:effectLst/>
                <a:uLnTx/>
                <a:uFillTx/>
                <a:latin typeface="微软雅黑"/>
                <a:ea typeface="微软雅黑"/>
              </a:rPr>
              <a:t>2</a:t>
            </a:r>
            <a:r>
              <a:rPr kumimoji="0" lang="zh-CN" altLang="en-US" sz="4800" b="1" i="0" u="none" strike="noStrike" kern="1200" cap="none" spc="0" normalizeH="0" baseline="0" noProof="0" dirty="0">
                <a:ln>
                  <a:noFill/>
                </a:ln>
                <a:solidFill>
                  <a:srgbClr val="FF0000"/>
                </a:solidFill>
                <a:effectLst/>
                <a:uLnTx/>
                <a:uFillTx/>
                <a:latin typeface="微软雅黑"/>
                <a:ea typeface="微软雅黑"/>
              </a:rPr>
              <a:t>节：地理数据可视化</a:t>
            </a:r>
            <a:endParaRPr kumimoji="0" lang="zh-CN" altLang="zh-CN" sz="4800" b="1" i="0" u="none" strike="noStrike" kern="1200" cap="none" spc="0" normalizeH="0" baseline="0" noProof="0" dirty="0">
              <a:ln>
                <a:noFill/>
              </a:ln>
              <a:solidFill>
                <a:srgbClr val="FF0000"/>
              </a:solidFill>
              <a:effectLst/>
              <a:uLnTx/>
              <a:uFillTx/>
              <a:latin typeface="微软雅黑"/>
              <a:ea typeface="微软雅黑"/>
            </a:endParaRPr>
          </a:p>
        </p:txBody>
      </p:sp>
      <p:sp>
        <p:nvSpPr>
          <p:cNvPr id="25" name="Rectangle 8"/>
          <p:cNvSpPr>
            <a:spLocks noChangeArrowheads="1"/>
          </p:cNvSpPr>
          <p:nvPr/>
        </p:nvSpPr>
        <p:spPr bwMode="auto">
          <a:xfrm>
            <a:off x="153909" y="3931738"/>
            <a:ext cx="8809022" cy="1439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ctr" defTabSz="914400" rtl="0" eaLnBrk="1" fontAlgn="base" latinLnBrk="0" hangingPunct="1">
              <a:lnSpc>
                <a:spcPct val="150000"/>
              </a:lnSpc>
              <a:spcBef>
                <a:spcPts val="0"/>
              </a:spcBef>
              <a:spcAft>
                <a:spcPct val="0"/>
              </a:spcAft>
              <a:buClrTx/>
              <a:buSzPct val="80000"/>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a:ea typeface="微软雅黑"/>
                <a:cs typeface="微软雅黑" charset="0"/>
              </a:rPr>
              <a:t>罗 新</a:t>
            </a:r>
            <a:endParaRPr kumimoji="0" lang="en-US" altLang="zh-CN" sz="2400" b="1"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50000"/>
              </a:lnSpc>
              <a:spcBef>
                <a:spcPts val="0"/>
              </a:spcBef>
              <a:spcAft>
                <a:spcPct val="0"/>
              </a:spcAft>
              <a:buClrTx/>
              <a:buSzPct val="80000"/>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a:ea typeface="微软雅黑"/>
                <a:cs typeface="微软雅黑" charset="0"/>
              </a:rPr>
              <a:t>云南大学 地球科学学院</a:t>
            </a:r>
            <a:endParaRPr kumimoji="0" lang="en-US" altLang="zh-CN" sz="2400" b="1"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50000"/>
              </a:lnSpc>
              <a:spcBef>
                <a:spcPts val="0"/>
              </a:spcBef>
              <a:spcAft>
                <a:spcPct val="0"/>
              </a:spcAft>
              <a:buClrTx/>
              <a:buSzPct val="80000"/>
              <a:buFontTx/>
              <a:buNone/>
              <a:tabLst/>
              <a:defRPr/>
            </a:pPr>
            <a:endParaRPr kumimoji="0" lang="zh-CN" altLang="en-US" sz="2800" b="1"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20000"/>
              </a:lnSpc>
              <a:spcBef>
                <a:spcPts val="0"/>
              </a:spcBef>
              <a:spcAft>
                <a:spcPts val="0"/>
              </a:spcAft>
              <a:buClrTx/>
              <a:buSzPct val="80000"/>
              <a:buFontTx/>
              <a:buNone/>
              <a:tabLst/>
              <a:defRPr/>
            </a:pPr>
            <a:endParaRPr kumimoji="0" lang="en-US" altLang="zh-CN" sz="2000" b="0"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20000"/>
              </a:lnSpc>
              <a:spcBef>
                <a:spcPts val="0"/>
              </a:spcBef>
              <a:spcAft>
                <a:spcPts val="0"/>
              </a:spcAft>
              <a:buClrTx/>
              <a:buSzPct val="80000"/>
              <a:buFontTx/>
              <a:buNone/>
              <a:tabLst/>
              <a:defRPr/>
            </a:pPr>
            <a:endParaRPr kumimoji="0" lang="en-US" altLang="zh-CN" sz="2000" b="0" i="0" u="none" strike="noStrike" kern="1200" cap="none" spc="0" normalizeH="0" baseline="0" noProof="0" dirty="0">
              <a:ln>
                <a:noFill/>
              </a:ln>
              <a:solidFill>
                <a:srgbClr val="002060"/>
              </a:solidFill>
              <a:effectLst/>
              <a:uLnTx/>
              <a:uFillTx/>
              <a:latin typeface="微软雅黑"/>
              <a:ea typeface="微软雅黑"/>
              <a:cs typeface="微软雅黑" charset="0"/>
            </a:endParaRPr>
          </a:p>
          <a:p>
            <a:pPr marL="0" marR="0" lvl="0" indent="0" algn="ctr" defTabSz="914400" rtl="0" eaLnBrk="1" fontAlgn="base" latinLnBrk="0" hangingPunct="1">
              <a:lnSpc>
                <a:spcPct val="120000"/>
              </a:lnSpc>
              <a:spcBef>
                <a:spcPts val="0"/>
              </a:spcBef>
              <a:spcAft>
                <a:spcPts val="0"/>
              </a:spcAft>
              <a:buClrTx/>
              <a:buSzPct val="80000"/>
              <a:buFontTx/>
              <a:buNone/>
              <a:tabLst/>
              <a:defRPr/>
            </a:pPr>
            <a:endParaRPr kumimoji="0" lang="en-US" altLang="zh-CN" sz="1800" b="0" i="0" u="none" strike="noStrike" kern="1200" cap="none" spc="0" normalizeH="0" baseline="0" noProof="0" dirty="0">
              <a:ln>
                <a:noFill/>
              </a:ln>
              <a:solidFill>
                <a:srgbClr val="002060"/>
              </a:solidFill>
              <a:effectLst/>
              <a:uLnTx/>
              <a:uFillTx/>
              <a:latin typeface="微软雅黑"/>
              <a:ea typeface="微软雅黑"/>
              <a:cs typeface="微软雅黑" charset="0"/>
            </a:endParaRPr>
          </a:p>
        </p:txBody>
      </p:sp>
      <p:sp>
        <p:nvSpPr>
          <p:cNvPr id="54" name="矩形 53"/>
          <p:cNvSpPr/>
          <p:nvPr/>
        </p:nvSpPr>
        <p:spPr>
          <a:xfrm flipV="1">
            <a:off x="792000" y="3614404"/>
            <a:ext cx="7560000" cy="45719"/>
          </a:xfrm>
          <a:prstGeom prst="rect">
            <a:avLst/>
          </a:prstGeom>
          <a:gradFill flip="none" rotWithShape="1">
            <a:gsLst>
              <a:gs pos="0">
                <a:schemeClr val="accent1">
                  <a:tint val="66000"/>
                  <a:satMod val="160000"/>
                  <a:lumMod val="0"/>
                  <a:lumOff val="100000"/>
                  <a:alpha val="0"/>
                </a:schemeClr>
              </a:gs>
              <a:gs pos="50000">
                <a:schemeClr val="accent1"/>
              </a:gs>
              <a:gs pos="100000">
                <a:schemeClr val="accent1">
                  <a:tint val="23500"/>
                  <a:satMod val="160000"/>
                  <a:lumMod val="0"/>
                  <a:lumOff val="100000"/>
                  <a:alpha val="0"/>
                </a:schemeClr>
              </a:gs>
            </a:gsLst>
            <a:lin ang="10800000" scaled="1"/>
            <a:tileRect/>
          </a:gradFill>
        </p:spPr>
        <p:txBody>
          <a:bodyPr wrap="square" lIns="0" rtlCol="0" anchor="ctr">
            <a:no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0" lang="zh-CN" altLang="en-US" sz="2400" b="1" i="0" u="none" strike="noStrike" kern="1200" cap="none" spc="0" normalizeH="0" baseline="0" noProof="0" dirty="0">
              <a:ln>
                <a:noFill/>
              </a:ln>
              <a:solidFill>
                <a:srgbClr val="FF0000"/>
              </a:solidFill>
              <a:effectLst/>
              <a:uLnTx/>
              <a:uFillTx/>
              <a:latin typeface="微软雅黑" pitchFamily="34" charset="-122"/>
              <a:ea typeface="微软雅黑" pitchFamily="34" charset="-122"/>
            </a:endParaRPr>
          </a:p>
        </p:txBody>
      </p:sp>
      <p:sp>
        <p:nvSpPr>
          <p:cNvPr id="2" name="Rectangle 1">
            <a:extLst>
              <a:ext uri="{FF2B5EF4-FFF2-40B4-BE49-F238E27FC236}">
                <a16:creationId xmlns:a16="http://schemas.microsoft.com/office/drawing/2014/main" id="{C2515BE6-09AD-694B-8839-0C2DC98FAD34}"/>
              </a:ext>
            </a:extLst>
          </p:cNvPr>
          <p:cNvSpPr/>
          <p:nvPr/>
        </p:nvSpPr>
        <p:spPr>
          <a:xfrm>
            <a:off x="307818" y="5474698"/>
            <a:ext cx="8627953" cy="784830"/>
          </a:xfrm>
          <a:prstGeom prst="rect">
            <a:avLst/>
          </a:prstGeom>
        </p:spPr>
        <p:txBody>
          <a:bodyPr wrap="square">
            <a:spAutoFit/>
          </a:bodyP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微软雅黑"/>
                <a:ea typeface="微软雅黑"/>
              </a:rPr>
              <a:t>邮箱</a:t>
            </a:r>
            <a:r>
              <a:rPr kumimoji="0" lang="en-CN" sz="1800" b="0" i="0" u="none" strike="noStrike" kern="1200" cap="none" spc="0" normalizeH="0" baseline="0" noProof="0" dirty="0">
                <a:ln>
                  <a:noFill/>
                </a:ln>
                <a:solidFill>
                  <a:prstClr val="black"/>
                </a:solidFill>
                <a:effectLst/>
                <a:uLnTx/>
                <a:uFillTx/>
                <a:latin typeface="微软雅黑"/>
                <a:ea typeface="微软雅黑"/>
              </a:rPr>
              <a:t>: xinluo_xin@ynu.edu.cn</a:t>
            </a:r>
          </a:p>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CN" sz="1800" b="0" i="0" u="none" strike="noStrike" kern="1200" cap="none" spc="0" normalizeH="0" baseline="0" noProof="0" dirty="0">
                <a:ln>
                  <a:noFill/>
                </a:ln>
                <a:solidFill>
                  <a:prstClr val="black"/>
                </a:solidFill>
                <a:effectLst/>
                <a:uLnTx/>
                <a:uFillTx/>
                <a:latin typeface="微软雅黑"/>
                <a:ea typeface="微软雅黑"/>
              </a:rPr>
              <a:t>地址</a:t>
            </a:r>
            <a:r>
              <a:rPr kumimoji="0" lang="zh-CN" altLang="en-US" sz="1800" b="0" i="0" u="none" strike="noStrike" kern="1200" cap="none" spc="0" normalizeH="0" baseline="0" noProof="0" dirty="0">
                <a:ln>
                  <a:noFill/>
                </a:ln>
                <a:solidFill>
                  <a:prstClr val="black"/>
                </a:solidFill>
                <a:effectLst/>
                <a:uLnTx/>
                <a:uFillTx/>
                <a:latin typeface="微软雅黑"/>
                <a:ea typeface="微软雅黑"/>
              </a:rPr>
              <a:t>：地球科学学院</a:t>
            </a:r>
            <a:r>
              <a:rPr kumimoji="0" lang="en-US" altLang="zh-CN" sz="1800" b="0" i="0" u="none" strike="noStrike" kern="1200" cap="none" spc="0" normalizeH="0" baseline="0" noProof="0" dirty="0">
                <a:ln>
                  <a:noFill/>
                </a:ln>
                <a:solidFill>
                  <a:prstClr val="black"/>
                </a:solidFill>
                <a:effectLst/>
                <a:uLnTx/>
                <a:uFillTx/>
                <a:latin typeface="微软雅黑"/>
                <a:ea typeface="微软雅黑"/>
              </a:rPr>
              <a:t>1327</a:t>
            </a:r>
            <a:r>
              <a:rPr kumimoji="0" lang="zh-CN" altLang="en-US" sz="1800" b="0" i="0" u="none" strike="noStrike" kern="1200" cap="none" spc="0" normalizeH="0" baseline="0" noProof="0" dirty="0">
                <a:ln>
                  <a:noFill/>
                </a:ln>
                <a:solidFill>
                  <a:prstClr val="black"/>
                </a:solidFill>
                <a:effectLst/>
                <a:uLnTx/>
                <a:uFillTx/>
                <a:latin typeface="微软雅黑"/>
                <a:ea typeface="微软雅黑"/>
              </a:rPr>
              <a:t>办公室</a:t>
            </a:r>
            <a:endParaRPr kumimoji="0" lang="en-CN" sz="1800" b="0" i="0" u="none" strike="noStrike" kern="1200" cap="none" spc="0" normalizeH="0" baseline="0" noProof="0" dirty="0">
              <a:ln>
                <a:noFill/>
              </a:ln>
              <a:solidFill>
                <a:prstClr val="black"/>
              </a:solidFill>
              <a:effectLst/>
              <a:uLnTx/>
              <a:uFillTx/>
              <a:latin typeface="微软雅黑"/>
              <a:ea typeface="微软雅黑"/>
            </a:endParaRPr>
          </a:p>
        </p:txBody>
      </p:sp>
      <p:pic>
        <p:nvPicPr>
          <p:cNvPr id="4" name="Picture 3">
            <a:extLst>
              <a:ext uri="{FF2B5EF4-FFF2-40B4-BE49-F238E27FC236}">
                <a16:creationId xmlns:a16="http://schemas.microsoft.com/office/drawing/2014/main" id="{C5A20417-E7CA-C285-EB98-9BD26873E83E}"/>
              </a:ext>
            </a:extLst>
          </p:cNvPr>
          <p:cNvPicPr>
            <a:picLocks noChangeAspect="1"/>
          </p:cNvPicPr>
          <p:nvPr/>
        </p:nvPicPr>
        <p:blipFill>
          <a:blip r:embed="rId3"/>
          <a:stretch>
            <a:fillRect/>
          </a:stretch>
        </p:blipFill>
        <p:spPr>
          <a:xfrm>
            <a:off x="319693" y="243144"/>
            <a:ext cx="2866773" cy="1012641"/>
          </a:xfrm>
          <a:prstGeom prst="rect">
            <a:avLst/>
          </a:prstGeom>
        </p:spPr>
      </p:pic>
      <p:pic>
        <p:nvPicPr>
          <p:cNvPr id="9" name="Picture 8">
            <a:extLst>
              <a:ext uri="{FF2B5EF4-FFF2-40B4-BE49-F238E27FC236}">
                <a16:creationId xmlns:a16="http://schemas.microsoft.com/office/drawing/2014/main" id="{D79EB157-7CF0-C636-5797-94C0A73AF8D4}"/>
              </a:ext>
            </a:extLst>
          </p:cNvPr>
          <p:cNvPicPr>
            <a:picLocks noChangeAspect="1"/>
          </p:cNvPicPr>
          <p:nvPr/>
        </p:nvPicPr>
        <p:blipFill>
          <a:blip r:embed="rId4"/>
          <a:stretch>
            <a:fillRect/>
          </a:stretch>
        </p:blipFill>
        <p:spPr>
          <a:xfrm>
            <a:off x="6162261" y="6259528"/>
            <a:ext cx="2996979" cy="622992"/>
          </a:xfrm>
          <a:prstGeom prst="rect">
            <a:avLst/>
          </a:prstGeom>
        </p:spPr>
      </p:pic>
      <p:sp>
        <p:nvSpPr>
          <p:cNvPr id="3" name="TextBox 2">
            <a:extLst>
              <a:ext uri="{FF2B5EF4-FFF2-40B4-BE49-F238E27FC236}">
                <a16:creationId xmlns:a16="http://schemas.microsoft.com/office/drawing/2014/main" id="{E375549C-74EF-2C8F-6432-2C52B803FB1B}"/>
              </a:ext>
            </a:extLst>
          </p:cNvPr>
          <p:cNvSpPr txBox="1"/>
          <p:nvPr/>
        </p:nvSpPr>
        <p:spPr>
          <a:xfrm>
            <a:off x="4867271" y="261082"/>
            <a:ext cx="4339650" cy="369332"/>
          </a:xfrm>
          <a:prstGeom prst="rect">
            <a:avLst/>
          </a:prstGeom>
          <a:noFill/>
        </p:spPr>
        <p:txBody>
          <a:bodyPr wrap="none" rtlCol="0">
            <a:spAutoFit/>
          </a:bodyPr>
          <a:lstStyle/>
          <a:p>
            <a:r>
              <a:rPr lang="en-CN" sz="1800" b="1" dirty="0">
                <a:solidFill>
                  <a:schemeClr val="bg2"/>
                </a:solidFill>
                <a:latin typeface="+mn-ea"/>
                <a:ea typeface="+mn-ea"/>
              </a:rPr>
              <a:t>云南大学</a:t>
            </a:r>
            <a:r>
              <a:rPr lang="en-US" altLang="zh-CN" sz="1800" b="1" dirty="0">
                <a:solidFill>
                  <a:schemeClr val="bg2"/>
                </a:solidFill>
                <a:latin typeface="+mn-ea"/>
                <a:ea typeface="+mn-ea"/>
              </a:rPr>
              <a:t>《</a:t>
            </a:r>
            <a:r>
              <a:rPr lang="en-CN" sz="1800" b="1" dirty="0">
                <a:solidFill>
                  <a:schemeClr val="bg2"/>
                </a:solidFill>
                <a:latin typeface="+mn-ea"/>
                <a:ea typeface="+mn-ea"/>
              </a:rPr>
              <a:t> 空间数据处理 </a:t>
            </a:r>
            <a:r>
              <a:rPr lang="en-US" altLang="zh-CN" sz="1800" b="1" dirty="0">
                <a:solidFill>
                  <a:schemeClr val="bg2"/>
                </a:solidFill>
                <a:latin typeface="+mn-ea"/>
                <a:ea typeface="+mn-ea"/>
              </a:rPr>
              <a:t>》</a:t>
            </a:r>
            <a:r>
              <a:rPr lang="en-CN" sz="1800" b="1" dirty="0">
                <a:solidFill>
                  <a:schemeClr val="bg2"/>
                </a:solidFill>
                <a:latin typeface="+mn-ea"/>
                <a:ea typeface="+mn-ea"/>
              </a:rPr>
              <a:t>课程第</a:t>
            </a:r>
            <a:r>
              <a:rPr lang="zh-CN" altLang="en-US" sz="1800" b="1" dirty="0">
                <a:solidFill>
                  <a:schemeClr val="bg2"/>
                </a:solidFill>
                <a:latin typeface="+mn-ea"/>
                <a:ea typeface="+mn-ea"/>
              </a:rPr>
              <a:t>三</a:t>
            </a:r>
            <a:r>
              <a:rPr lang="en-CN" sz="1800" b="1" dirty="0">
                <a:solidFill>
                  <a:schemeClr val="bg2"/>
                </a:solidFill>
                <a:latin typeface="+mn-ea"/>
                <a:ea typeface="+mn-ea"/>
              </a:rPr>
              <a:t>章</a:t>
            </a:r>
          </a:p>
        </p:txBody>
      </p:sp>
    </p:spTree>
    <p:extLst>
      <p:ext uri="{BB962C8B-B14F-4D97-AF65-F5344CB8AC3E}">
        <p14:creationId xmlns:p14="http://schemas.microsoft.com/office/powerpoint/2010/main" val="165860717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三、投影坐标系</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47482662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algn="just">
              <a:lnSpc>
                <a:spcPct val="150000"/>
              </a:lnSpc>
            </a:pPr>
            <a:r>
              <a:rPr lang="zh-CN" altLang="en-US" sz="2800" b="1" dirty="0">
                <a:solidFill>
                  <a:srgbClr val="333333"/>
                </a:solidFill>
                <a:latin typeface="+mn-ea"/>
                <a:ea typeface="+mn-ea"/>
              </a:rPr>
              <a:t>投影坐标系概念</a:t>
            </a:r>
            <a:endParaRPr lang="en-US" altLang="zh-CN" sz="2800" b="1" dirty="0">
              <a:solidFill>
                <a:srgbClr val="333333"/>
              </a:solidFill>
              <a:latin typeface="+mn-ea"/>
              <a:ea typeface="+mn-ea"/>
            </a:endParaRPr>
          </a:p>
        </p:txBody>
      </p:sp>
      <p:sp>
        <p:nvSpPr>
          <p:cNvPr id="20" name="TextBox 19">
            <a:extLst>
              <a:ext uri="{FF2B5EF4-FFF2-40B4-BE49-F238E27FC236}">
                <a16:creationId xmlns:a16="http://schemas.microsoft.com/office/drawing/2014/main" id="{C77B9CDC-D93C-F229-2BCC-8467A31F3208}"/>
              </a:ext>
            </a:extLst>
          </p:cNvPr>
          <p:cNvSpPr txBox="1"/>
          <p:nvPr/>
        </p:nvSpPr>
        <p:spPr>
          <a:xfrm>
            <a:off x="438615" y="1530598"/>
            <a:ext cx="8237034" cy="3375732"/>
          </a:xfrm>
          <a:prstGeom prst="rect">
            <a:avLst/>
          </a:prstGeom>
          <a:noFill/>
        </p:spPr>
        <p:txBody>
          <a:bodyPr wrap="square">
            <a:spAutoFit/>
          </a:bodyPr>
          <a:lstStyle/>
          <a:p>
            <a:pPr algn="just">
              <a:lnSpc>
                <a:spcPct val="200000"/>
              </a:lnSpc>
            </a:pPr>
            <a:r>
              <a:rPr lang="zh-CN" altLang="en-US" sz="2200" dirty="0">
                <a:solidFill>
                  <a:srgbClr val="333333"/>
                </a:solidFill>
                <a:latin typeface="+mn-ea"/>
                <a:ea typeface="+mn-ea"/>
              </a:rPr>
              <a:t>投影坐标系 </a:t>
            </a:r>
            <a:r>
              <a:rPr lang="en-US" altLang="zh-CN" sz="2200" dirty="0">
                <a:solidFill>
                  <a:srgbClr val="333333"/>
                </a:solidFill>
                <a:latin typeface="+mn-ea"/>
                <a:ea typeface="+mn-ea"/>
              </a:rPr>
              <a:t>(</a:t>
            </a:r>
            <a:r>
              <a:rPr lang="en-US" sz="2200" dirty="0">
                <a:solidFill>
                  <a:srgbClr val="333333"/>
                </a:solidFill>
                <a:latin typeface="+mn-ea"/>
                <a:ea typeface="+mn-ea"/>
              </a:rPr>
              <a:t>Projection coordinate</a:t>
            </a:r>
            <a:r>
              <a:rPr lang="zh-CN" altLang="en-US" sz="2200" dirty="0">
                <a:solidFill>
                  <a:srgbClr val="333333"/>
                </a:solidFill>
                <a:latin typeface="+mn-ea"/>
                <a:ea typeface="+mn-ea"/>
              </a:rPr>
              <a:t> </a:t>
            </a:r>
            <a:r>
              <a:rPr lang="en-US" sz="2200" dirty="0">
                <a:solidFill>
                  <a:srgbClr val="333333"/>
                </a:solidFill>
                <a:latin typeface="+mn-ea"/>
                <a:ea typeface="+mn-ea"/>
              </a:rPr>
              <a:t>system)，</a:t>
            </a:r>
            <a:r>
              <a:rPr lang="zh-CN" altLang="en-US" sz="2200" dirty="0">
                <a:solidFill>
                  <a:srgbClr val="333333"/>
                </a:solidFill>
                <a:latin typeface="+mn-ea"/>
                <a:ea typeface="+mn-ea"/>
              </a:rPr>
              <a:t>是平面坐标系统，地图单位通常为米，也称非地球投影坐标系统</a:t>
            </a:r>
            <a:r>
              <a:rPr lang="en-US" sz="2200" dirty="0">
                <a:solidFill>
                  <a:srgbClr val="333333"/>
                </a:solidFill>
                <a:latin typeface="+mn-ea"/>
                <a:ea typeface="+mn-ea"/>
              </a:rPr>
              <a:t>，</a:t>
            </a:r>
            <a:r>
              <a:rPr lang="zh-CN" altLang="en-US" sz="2200" dirty="0">
                <a:solidFill>
                  <a:srgbClr val="333333"/>
                </a:solidFill>
                <a:latin typeface="+mn-ea"/>
                <a:ea typeface="+mn-ea"/>
              </a:rPr>
              <a:t>或者是平面坐标系统。投影坐标系使用基于</a:t>
            </a:r>
            <a:r>
              <a:rPr lang="en-US" sz="2200" dirty="0">
                <a:solidFill>
                  <a:srgbClr val="333333"/>
                </a:solidFill>
                <a:latin typeface="+mn-ea"/>
                <a:ea typeface="+mn-ea"/>
              </a:rPr>
              <a:t>X,Y</a:t>
            </a:r>
            <a:r>
              <a:rPr lang="zh-CN" altLang="en-US" sz="2200" dirty="0">
                <a:solidFill>
                  <a:srgbClr val="333333"/>
                </a:solidFill>
                <a:latin typeface="+mn-ea"/>
                <a:ea typeface="+mn-ea"/>
              </a:rPr>
              <a:t>值的坐标系统来描述地球上某个点的位置。</a:t>
            </a:r>
            <a:r>
              <a:rPr lang="zh-CN" altLang="en-US" sz="2200" b="1" dirty="0">
                <a:solidFill>
                  <a:srgbClr val="333333"/>
                </a:solidFill>
                <a:latin typeface="+mn-ea"/>
                <a:ea typeface="+mn-ea"/>
              </a:rPr>
              <a:t>这个坐标系统是通过对地球的近似椭球体投影得到的，它对应于某个地理坐标系</a:t>
            </a:r>
            <a:r>
              <a:rPr lang="zh-CN" altLang="en-US" sz="2200" dirty="0">
                <a:solidFill>
                  <a:srgbClr val="333333"/>
                </a:solidFill>
                <a:latin typeface="+mn-ea"/>
                <a:ea typeface="+mn-ea"/>
              </a:rPr>
              <a:t>。</a:t>
            </a:r>
            <a:endParaRPr lang="en-US" sz="2200" dirty="0">
              <a:solidFill>
                <a:srgbClr val="333333"/>
              </a:solidFill>
              <a:latin typeface="+mn-ea"/>
              <a:ea typeface="+mn-ea"/>
            </a:endParaRPr>
          </a:p>
        </p:txBody>
      </p:sp>
    </p:spTree>
    <p:extLst>
      <p:ext uri="{BB962C8B-B14F-4D97-AF65-F5344CB8AC3E}">
        <p14:creationId xmlns:p14="http://schemas.microsoft.com/office/powerpoint/2010/main" val="325493415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313038" y="864979"/>
            <a:ext cx="8310571" cy="3525773"/>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常用投影：</a:t>
            </a:r>
            <a:endParaRPr lang="en-US" altLang="zh-CN" b="1" dirty="0">
              <a:solidFill>
                <a:srgbClr val="333333"/>
              </a:solidFill>
              <a:latin typeface="+mn-ea"/>
              <a:ea typeface="+mn-ea"/>
            </a:endParaRPr>
          </a:p>
          <a:p>
            <a:pPr algn="l">
              <a:lnSpc>
                <a:spcPct val="150000"/>
              </a:lnSpc>
            </a:pPr>
            <a:r>
              <a:rPr lang="zh-CN" altLang="en-US" b="1" dirty="0">
                <a:solidFill>
                  <a:srgbClr val="333333"/>
                </a:solidFill>
                <a:latin typeface="+mn-ea"/>
                <a:ea typeface="+mn-ea"/>
              </a:rPr>
              <a:t>（</a:t>
            </a:r>
            <a:r>
              <a:rPr lang="en-US" altLang="zh-CN" b="1" dirty="0">
                <a:solidFill>
                  <a:srgbClr val="333333"/>
                </a:solidFill>
                <a:latin typeface="+mn-ea"/>
                <a:ea typeface="+mn-ea"/>
              </a:rPr>
              <a:t>3</a:t>
            </a:r>
            <a:r>
              <a:rPr lang="zh-CN" altLang="en-US" b="1" dirty="0">
                <a:solidFill>
                  <a:srgbClr val="333333"/>
                </a:solidFill>
                <a:latin typeface="+mn-ea"/>
                <a:ea typeface="+mn-ea"/>
              </a:rPr>
              <a:t>）通用横轴墨卡托投影</a:t>
            </a:r>
          </a:p>
          <a:p>
            <a:pPr algn="l">
              <a:lnSpc>
                <a:spcPct val="150000"/>
              </a:lnSpc>
            </a:pPr>
            <a:r>
              <a:rPr lang="zh-CN" altLang="en-US" sz="2200" dirty="0">
                <a:solidFill>
                  <a:srgbClr val="333333"/>
                </a:solidFill>
                <a:latin typeface="+mn-ea"/>
                <a:ea typeface="+mn-ea"/>
              </a:rPr>
              <a:t>该投影为美国陆军工程兵测绘局提出，也称作</a:t>
            </a:r>
            <a:r>
              <a:rPr lang="en-US" sz="2200" dirty="0">
                <a:solidFill>
                  <a:srgbClr val="333333"/>
                </a:solidFill>
                <a:latin typeface="+mn-ea"/>
                <a:ea typeface="+mn-ea"/>
              </a:rPr>
              <a:t>UTM</a:t>
            </a:r>
            <a:r>
              <a:rPr lang="zh-CN" altLang="en-US" sz="2200" dirty="0">
                <a:solidFill>
                  <a:srgbClr val="333333"/>
                </a:solidFill>
                <a:latin typeface="+mn-ea"/>
                <a:ea typeface="+mn-ea"/>
              </a:rPr>
              <a:t>投影，它和高斯克吕格投影特别像，只不过它是割圆柱，即</a:t>
            </a:r>
            <a:r>
              <a:rPr lang="zh-CN" altLang="en-US" sz="2200" b="1" dirty="0">
                <a:solidFill>
                  <a:srgbClr val="333333"/>
                </a:solidFill>
                <a:latin typeface="+mn-ea"/>
                <a:ea typeface="+mn-ea"/>
              </a:rPr>
              <a:t>球体与椭圆柱面相割</a:t>
            </a:r>
            <a:r>
              <a:rPr lang="zh-CN" altLang="en-US" sz="2200" dirty="0">
                <a:solidFill>
                  <a:srgbClr val="333333"/>
                </a:solidFill>
                <a:latin typeface="+mn-ea"/>
                <a:ea typeface="+mn-ea"/>
              </a:rPr>
              <a:t>。因此也被称作横轴等角割圆柱投影。我国遥感影像通常会用</a:t>
            </a:r>
            <a:r>
              <a:rPr lang="en-US" sz="2200" dirty="0">
                <a:solidFill>
                  <a:srgbClr val="333333"/>
                </a:solidFill>
                <a:latin typeface="+mn-ea"/>
                <a:ea typeface="+mn-ea"/>
              </a:rPr>
              <a:t>UTM</a:t>
            </a:r>
            <a:r>
              <a:rPr lang="zh-CN" altLang="en-US" sz="2200" dirty="0">
                <a:solidFill>
                  <a:srgbClr val="333333"/>
                </a:solidFill>
                <a:latin typeface="+mn-ea"/>
                <a:ea typeface="+mn-ea"/>
              </a:rPr>
              <a:t>投影。</a:t>
            </a:r>
            <a:endParaRPr lang="en-US" altLang="zh-CN" sz="2200" dirty="0">
              <a:solidFill>
                <a:srgbClr val="333333"/>
              </a:solidFill>
              <a:latin typeface="+mn-ea"/>
              <a:ea typeface="+mn-ea"/>
            </a:endParaRPr>
          </a:p>
        </p:txBody>
      </p:sp>
      <p:pic>
        <p:nvPicPr>
          <p:cNvPr id="8" name="Picture 7" descr="A globe with lines around it&#10;&#10;Description automatically generated">
            <a:extLst>
              <a:ext uri="{FF2B5EF4-FFF2-40B4-BE49-F238E27FC236}">
                <a16:creationId xmlns:a16="http://schemas.microsoft.com/office/drawing/2014/main" id="{D85858F3-C098-2709-D4A4-2F18907FF7E6}"/>
              </a:ext>
            </a:extLst>
          </p:cNvPr>
          <p:cNvPicPr>
            <a:picLocks noChangeAspect="1"/>
          </p:cNvPicPr>
          <p:nvPr/>
        </p:nvPicPr>
        <p:blipFill>
          <a:blip r:embed="rId3"/>
          <a:stretch>
            <a:fillRect/>
          </a:stretch>
        </p:blipFill>
        <p:spPr>
          <a:xfrm>
            <a:off x="94871" y="4293339"/>
            <a:ext cx="4488784" cy="2416271"/>
          </a:xfrm>
          <a:prstGeom prst="rect">
            <a:avLst/>
          </a:prstGeom>
        </p:spPr>
      </p:pic>
      <p:pic>
        <p:nvPicPr>
          <p:cNvPr id="10" name="Picture 9" descr="A map of the world&#10;&#10;Description automatically generated">
            <a:extLst>
              <a:ext uri="{FF2B5EF4-FFF2-40B4-BE49-F238E27FC236}">
                <a16:creationId xmlns:a16="http://schemas.microsoft.com/office/drawing/2014/main" id="{998B61EE-6A13-8A4B-058B-5EA2CDF3306D}"/>
              </a:ext>
            </a:extLst>
          </p:cNvPr>
          <p:cNvPicPr>
            <a:picLocks noChangeAspect="1"/>
          </p:cNvPicPr>
          <p:nvPr/>
        </p:nvPicPr>
        <p:blipFill>
          <a:blip r:embed="rId4"/>
          <a:stretch>
            <a:fillRect/>
          </a:stretch>
        </p:blipFill>
        <p:spPr>
          <a:xfrm>
            <a:off x="4637904" y="4434148"/>
            <a:ext cx="4367230" cy="2108205"/>
          </a:xfrm>
          <a:prstGeom prst="rect">
            <a:avLst/>
          </a:prstGeom>
        </p:spPr>
      </p:pic>
    </p:spTree>
    <p:extLst>
      <p:ext uri="{BB962C8B-B14F-4D97-AF65-F5344CB8AC3E}">
        <p14:creationId xmlns:p14="http://schemas.microsoft.com/office/powerpoint/2010/main" val="61476908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三、投影坐标系</a:t>
            </a:r>
            <a:endParaRPr lang="zh-CN" altLang="en-US" dirty="0"/>
          </a:p>
        </p:txBody>
      </p:sp>
      <p:sp>
        <p:nvSpPr>
          <p:cNvPr id="11" name="TextBox 10">
            <a:extLst>
              <a:ext uri="{FF2B5EF4-FFF2-40B4-BE49-F238E27FC236}">
                <a16:creationId xmlns:a16="http://schemas.microsoft.com/office/drawing/2014/main" id="{53A7E693-8098-76C4-CD5D-47166ABEB164}"/>
              </a:ext>
            </a:extLst>
          </p:cNvPr>
          <p:cNvSpPr txBox="1"/>
          <p:nvPr/>
        </p:nvSpPr>
        <p:spPr>
          <a:xfrm>
            <a:off x="414554" y="1013040"/>
            <a:ext cx="8314891" cy="743986"/>
          </a:xfrm>
          <a:prstGeom prst="rect">
            <a:avLst/>
          </a:prstGeom>
          <a:noFill/>
        </p:spPr>
        <p:txBody>
          <a:bodyPr wrap="square" rtlCol="0">
            <a:spAutoFit/>
          </a:bodyPr>
          <a:lstStyle/>
          <a:p>
            <a:pPr algn="just">
              <a:lnSpc>
                <a:spcPct val="150000"/>
              </a:lnSpc>
            </a:pPr>
            <a:r>
              <a:rPr lang="zh-CN" altLang="en-US" sz="3200" b="1" dirty="0">
                <a:solidFill>
                  <a:srgbClr val="333333"/>
                </a:solidFill>
                <a:latin typeface="+mn-ea"/>
                <a:ea typeface="+mn-ea"/>
              </a:rPr>
              <a:t>课后练习</a:t>
            </a:r>
            <a:endParaRPr lang="en-US" altLang="zh-CN" sz="3200" b="1" dirty="0">
              <a:solidFill>
                <a:srgbClr val="333333"/>
              </a:solidFill>
              <a:latin typeface="+mn-ea"/>
              <a:ea typeface="+mn-ea"/>
            </a:endParaRPr>
          </a:p>
        </p:txBody>
      </p:sp>
      <p:sp>
        <p:nvSpPr>
          <p:cNvPr id="13" name="TextBox 12">
            <a:extLst>
              <a:ext uri="{FF2B5EF4-FFF2-40B4-BE49-F238E27FC236}">
                <a16:creationId xmlns:a16="http://schemas.microsoft.com/office/drawing/2014/main" id="{303BC878-BC57-D350-27A3-F03AE48213AC}"/>
              </a:ext>
            </a:extLst>
          </p:cNvPr>
          <p:cNvSpPr txBox="1"/>
          <p:nvPr/>
        </p:nvSpPr>
        <p:spPr>
          <a:xfrm>
            <a:off x="414554" y="1783013"/>
            <a:ext cx="7967446" cy="1513684"/>
          </a:xfrm>
          <a:prstGeom prst="rect">
            <a:avLst/>
          </a:prstGeom>
          <a:noFill/>
        </p:spPr>
        <p:txBody>
          <a:bodyPr wrap="square">
            <a:spAutoFit/>
          </a:bodyPr>
          <a:lstStyle/>
          <a:p>
            <a:pPr marL="457200" indent="-457200" algn="just">
              <a:lnSpc>
                <a:spcPct val="200000"/>
              </a:lnSpc>
              <a:buAutoNum type="arabicPeriod"/>
            </a:pPr>
            <a:r>
              <a:rPr lang="zh-CN" altLang="en-US" sz="2200" dirty="0">
                <a:solidFill>
                  <a:srgbClr val="333333"/>
                </a:solidFill>
                <a:latin typeface="+mn-ea"/>
                <a:ea typeface="+mn-ea"/>
              </a:rPr>
              <a:t>简述地理坐标系和投影坐标系的概念</a:t>
            </a:r>
            <a:endParaRPr lang="en-US" altLang="zh-CN" sz="2200" dirty="0">
              <a:solidFill>
                <a:srgbClr val="333333"/>
              </a:solidFill>
              <a:latin typeface="+mn-ea"/>
              <a:ea typeface="+mn-ea"/>
            </a:endParaRPr>
          </a:p>
          <a:p>
            <a:pPr marL="457200" indent="-457200" algn="just">
              <a:lnSpc>
                <a:spcPct val="200000"/>
              </a:lnSpc>
              <a:buAutoNum type="arabicPeriod"/>
            </a:pPr>
            <a:r>
              <a:rPr lang="zh-CN" altLang="en-US" sz="2200" dirty="0">
                <a:solidFill>
                  <a:srgbClr val="333333"/>
                </a:solidFill>
                <a:latin typeface="+mn-ea"/>
                <a:ea typeface="+mn-ea"/>
              </a:rPr>
              <a:t>列举常用投影坐标系有哪些。</a:t>
            </a:r>
            <a:endParaRPr lang="en-US" altLang="zh-CN" sz="2200" dirty="0">
              <a:solidFill>
                <a:srgbClr val="333333"/>
              </a:solidFill>
              <a:latin typeface="+mn-ea"/>
              <a:ea typeface="+mn-ea"/>
            </a:endParaRPr>
          </a:p>
        </p:txBody>
      </p:sp>
    </p:spTree>
    <p:extLst>
      <p:ext uri="{BB962C8B-B14F-4D97-AF65-F5344CB8AC3E}">
        <p14:creationId xmlns:p14="http://schemas.microsoft.com/office/powerpoint/2010/main" val="120957204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矩形 5"/>
          <p:cNvSpPr/>
          <p:nvPr/>
        </p:nvSpPr>
        <p:spPr>
          <a:xfrm>
            <a:off x="0" y="0"/>
            <a:ext cx="1835696" cy="6858000"/>
          </a:xfrm>
          <a:prstGeom prst="rect">
            <a:avLst/>
          </a:prstGeom>
          <a:solidFill>
            <a:srgbClr val="0000CC"/>
          </a:solidFill>
          <a:ln w="9525">
            <a:noFill/>
            <a:miter lim="800000"/>
            <a:headEnd/>
            <a:tailEnd/>
          </a:ln>
        </p:spPr>
        <p:txBody>
          <a:bodyPr wrap="none" anchor="ctr"/>
          <a:lstStyle/>
          <a:p>
            <a:pPr eaLnBrk="1" fontAlgn="auto" hangingPunct="1">
              <a:spcBef>
                <a:spcPts val="0"/>
              </a:spcBef>
              <a:spcAft>
                <a:spcPts val="0"/>
              </a:spcAft>
            </a:pPr>
            <a:endParaRPr lang="zh-CN" altLang="en-US">
              <a:solidFill>
                <a:prstClr val="black"/>
              </a:solidFill>
              <a:latin typeface="Calibri" pitchFamily="34" charset="0"/>
            </a:endParaRPr>
          </a:p>
        </p:txBody>
      </p:sp>
      <p:grpSp>
        <p:nvGrpSpPr>
          <p:cNvPr id="3" name="Group 2">
            <a:extLst>
              <a:ext uri="{FF2B5EF4-FFF2-40B4-BE49-F238E27FC236}">
                <a16:creationId xmlns:a16="http://schemas.microsoft.com/office/drawing/2014/main" id="{12ED16A1-79B8-7DB1-1CC1-250B051BAD58}"/>
              </a:ext>
            </a:extLst>
          </p:cNvPr>
          <p:cNvGrpSpPr/>
          <p:nvPr/>
        </p:nvGrpSpPr>
        <p:grpSpPr>
          <a:xfrm>
            <a:off x="2175285" y="3892042"/>
            <a:ext cx="6403721" cy="717997"/>
            <a:chOff x="2121801" y="3511390"/>
            <a:chExt cx="5718901" cy="576000"/>
          </a:xfrm>
        </p:grpSpPr>
        <p:sp>
          <p:nvSpPr>
            <p:cNvPr id="13" name="椭圆 12"/>
            <p:cNvSpPr/>
            <p:nvPr/>
          </p:nvSpPr>
          <p:spPr>
            <a:xfrm>
              <a:off x="2121801" y="3511390"/>
              <a:ext cx="655111" cy="576000"/>
            </a:xfrm>
            <a:prstGeom prst="ellipse">
              <a:avLst/>
            </a:prstGeom>
            <a:solidFill>
              <a:schemeClr val="tx1">
                <a:lumMod val="9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r>
                <a:rPr lang="zh-CN" altLang="en-US" sz="3200" b="1" dirty="0">
                  <a:solidFill>
                    <a:schemeClr val="accent1"/>
                  </a:solidFill>
                  <a:latin typeface="微软雅黑" pitchFamily="34" charset="-122"/>
                  <a:ea typeface="微软雅黑" pitchFamily="34" charset="-122"/>
                </a:rPr>
                <a:t>二</a:t>
              </a:r>
            </a:p>
          </p:txBody>
        </p:sp>
        <p:sp>
          <p:nvSpPr>
            <p:cNvPr id="14" name="矩形 13"/>
            <p:cNvSpPr/>
            <p:nvPr/>
          </p:nvSpPr>
          <p:spPr>
            <a:xfrm>
              <a:off x="2777899" y="3560440"/>
              <a:ext cx="5062803" cy="469125"/>
            </a:xfrm>
            <a:prstGeom prst="rect">
              <a:avLst/>
            </a:prstGeom>
          </p:spPr>
          <p:txBody>
            <a:bodyPr wrap="square" anchor="ctr">
              <a:spAutoFit/>
            </a:bodyPr>
            <a:lstStyle/>
            <a:p>
              <a:pPr algn="l" fontAlgn="auto">
                <a:spcBef>
                  <a:spcPts val="0"/>
                </a:spcBef>
                <a:spcAft>
                  <a:spcPts val="0"/>
                </a:spcAft>
              </a:pPr>
              <a:r>
                <a:rPr lang="zh-CN" altLang="en-US" sz="3200" b="1" dirty="0">
                  <a:solidFill>
                    <a:schemeClr val="accent1"/>
                  </a:solidFill>
                  <a:highlight>
                    <a:srgbClr val="FFFFFF"/>
                  </a:highlight>
                  <a:latin typeface="Arial"/>
                  <a:ea typeface="微软雅黑"/>
                </a:rPr>
                <a:t>矢量数据可视化</a:t>
              </a:r>
              <a:endParaRPr lang="en-US" altLang="zh-CN" sz="3200" b="1" dirty="0">
                <a:solidFill>
                  <a:schemeClr val="accent1"/>
                </a:solidFill>
                <a:highlight>
                  <a:srgbClr val="FFFFFF"/>
                </a:highlight>
                <a:latin typeface="Arial"/>
                <a:ea typeface="微软雅黑"/>
              </a:endParaRPr>
            </a:p>
          </p:txBody>
        </p:sp>
      </p:grpSp>
      <p:sp>
        <p:nvSpPr>
          <p:cNvPr id="19" name="TextBox 18"/>
          <p:cNvSpPr txBox="1"/>
          <p:nvPr/>
        </p:nvSpPr>
        <p:spPr>
          <a:xfrm>
            <a:off x="7172373" y="260648"/>
            <a:ext cx="1608134" cy="923330"/>
          </a:xfrm>
          <a:prstGeom prst="rect">
            <a:avLst/>
          </a:prstGeom>
          <a:noFill/>
        </p:spPr>
        <p:txBody>
          <a:bodyPr wrap="none" rtlCol="0">
            <a:spAutoFit/>
          </a:bodyPr>
          <a:lstStyle/>
          <a:p>
            <a:pPr algn="r" eaLnBrk="1" fontAlgn="auto" hangingPunct="1">
              <a:spcBef>
                <a:spcPts val="0"/>
              </a:spcBef>
              <a:spcAft>
                <a:spcPts val="0"/>
              </a:spcAft>
            </a:pPr>
            <a:r>
              <a:rPr lang="zh-CN" altLang="en-US" sz="5400" b="1" dirty="0">
                <a:solidFill>
                  <a:schemeClr val="accent1"/>
                </a:solidFill>
                <a:latin typeface="Arial"/>
                <a:ea typeface="微软雅黑"/>
              </a:rPr>
              <a:t>目录</a:t>
            </a:r>
            <a:endParaRPr lang="en-US" altLang="zh-CN" sz="5400" b="1" dirty="0">
              <a:solidFill>
                <a:schemeClr val="accent1"/>
              </a:solidFill>
              <a:latin typeface="Arial"/>
              <a:ea typeface="微软雅黑"/>
            </a:endParaRPr>
          </a:p>
        </p:txBody>
      </p:sp>
      <p:grpSp>
        <p:nvGrpSpPr>
          <p:cNvPr id="2" name="Group 1">
            <a:extLst>
              <a:ext uri="{FF2B5EF4-FFF2-40B4-BE49-F238E27FC236}">
                <a16:creationId xmlns:a16="http://schemas.microsoft.com/office/drawing/2014/main" id="{AFCAA61D-767A-24EA-9072-7425684288BB}"/>
              </a:ext>
            </a:extLst>
          </p:cNvPr>
          <p:cNvGrpSpPr/>
          <p:nvPr/>
        </p:nvGrpSpPr>
        <p:grpSpPr>
          <a:xfrm>
            <a:off x="2175285" y="2605776"/>
            <a:ext cx="6649827" cy="772176"/>
            <a:chOff x="2121802" y="2115450"/>
            <a:chExt cx="5221533" cy="576000"/>
          </a:xfrm>
        </p:grpSpPr>
        <p:sp>
          <p:nvSpPr>
            <p:cNvPr id="4" name="椭圆 9">
              <a:extLst>
                <a:ext uri="{FF2B5EF4-FFF2-40B4-BE49-F238E27FC236}">
                  <a16:creationId xmlns:a16="http://schemas.microsoft.com/office/drawing/2014/main" id="{E22E439B-4B3F-A527-61D0-3ED55D24E856}"/>
                </a:ext>
              </a:extLst>
            </p:cNvPr>
            <p:cNvSpPr/>
            <p:nvPr/>
          </p:nvSpPr>
          <p:spPr>
            <a:xfrm>
              <a:off x="2121802" y="2115450"/>
              <a:ext cx="576000" cy="576000"/>
            </a:xfrm>
            <a:prstGeom prst="ellipse">
              <a:avLst/>
            </a:prstGeom>
            <a:solidFill>
              <a:schemeClr val="tx1">
                <a:lumMod val="9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r>
                <a:rPr lang="zh-CN" altLang="en-US" sz="3200" b="1" dirty="0">
                  <a:solidFill>
                    <a:schemeClr val="accent1"/>
                  </a:solidFill>
                  <a:latin typeface="微软雅黑" pitchFamily="34" charset="-122"/>
                  <a:ea typeface="微软雅黑" pitchFamily="34" charset="-122"/>
                </a:rPr>
                <a:t>一</a:t>
              </a:r>
            </a:p>
          </p:txBody>
        </p:sp>
        <p:sp>
          <p:nvSpPr>
            <p:cNvPr id="5" name="矩形 11">
              <a:extLst>
                <a:ext uri="{FF2B5EF4-FFF2-40B4-BE49-F238E27FC236}">
                  <a16:creationId xmlns:a16="http://schemas.microsoft.com/office/drawing/2014/main" id="{494DAA55-5621-28DB-D255-E0EBB6C6477B}"/>
                </a:ext>
              </a:extLst>
            </p:cNvPr>
            <p:cNvSpPr/>
            <p:nvPr/>
          </p:nvSpPr>
          <p:spPr>
            <a:xfrm>
              <a:off x="2697802" y="2173516"/>
              <a:ext cx="4645533" cy="436209"/>
            </a:xfrm>
            <a:prstGeom prst="rect">
              <a:avLst/>
            </a:prstGeom>
          </p:spPr>
          <p:txBody>
            <a:bodyPr wrap="square" anchor="ctr">
              <a:spAutoFit/>
            </a:bodyPr>
            <a:lstStyle/>
            <a:p>
              <a:pPr algn="l" eaLnBrk="1" fontAlgn="auto" hangingPunct="1">
                <a:spcBef>
                  <a:spcPts val="0"/>
                </a:spcBef>
                <a:spcAft>
                  <a:spcPts val="0"/>
                </a:spcAft>
              </a:pPr>
              <a:r>
                <a:rPr lang="zh-CN" altLang="en-US" sz="3200" b="1" dirty="0">
                  <a:solidFill>
                    <a:schemeClr val="accent1"/>
                  </a:solidFill>
                  <a:highlight>
                    <a:srgbClr val="FFFFFF"/>
                  </a:highlight>
                  <a:latin typeface="Arial"/>
                  <a:ea typeface="微软雅黑"/>
                </a:rPr>
                <a:t>遥感影像可视化</a:t>
              </a:r>
            </a:p>
          </p:txBody>
        </p:sp>
      </p:grpSp>
    </p:spTree>
    <p:extLst>
      <p:ext uri="{BB962C8B-B14F-4D97-AF65-F5344CB8AC3E}">
        <p14:creationId xmlns:p14="http://schemas.microsoft.com/office/powerpoint/2010/main" val="157612036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一、遥感影像可视化</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241590120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一、遥感影像可视化</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en-US" altLang="zh-CN" sz="2800" b="1" dirty="0">
                <a:solidFill>
                  <a:srgbClr val="333333"/>
                </a:solidFill>
                <a:latin typeface="+mn-ea"/>
                <a:ea typeface="+mn-ea"/>
              </a:rPr>
              <a:t>Matplotlib</a:t>
            </a:r>
            <a:r>
              <a:rPr lang="zh-CN" altLang="en-US" sz="2800" b="1" dirty="0">
                <a:solidFill>
                  <a:srgbClr val="333333"/>
                </a:solidFill>
                <a:latin typeface="+mn-ea"/>
                <a:ea typeface="+mn-ea"/>
              </a:rPr>
              <a:t>库</a:t>
            </a:r>
            <a:endParaRPr lang="en-US" altLang="zh-CN" sz="2800" b="1" dirty="0">
              <a:solidFill>
                <a:srgbClr val="333333"/>
              </a:solidFill>
              <a:latin typeface="+mn-ea"/>
              <a:ea typeface="+mn-ea"/>
            </a:endParaRPr>
          </a:p>
        </p:txBody>
      </p:sp>
      <p:sp>
        <p:nvSpPr>
          <p:cNvPr id="6" name="TextBox 5">
            <a:extLst>
              <a:ext uri="{FF2B5EF4-FFF2-40B4-BE49-F238E27FC236}">
                <a16:creationId xmlns:a16="http://schemas.microsoft.com/office/drawing/2014/main" id="{962B23DE-665D-892B-931F-1A01E28F4BA2}"/>
              </a:ext>
            </a:extLst>
          </p:cNvPr>
          <p:cNvSpPr txBox="1"/>
          <p:nvPr/>
        </p:nvSpPr>
        <p:spPr>
          <a:xfrm>
            <a:off x="462543" y="1562799"/>
            <a:ext cx="8363791" cy="2063835"/>
          </a:xfrm>
          <a:prstGeom prst="rect">
            <a:avLst/>
          </a:prstGeom>
          <a:noFill/>
        </p:spPr>
        <p:txBody>
          <a:bodyPr wrap="square">
            <a:spAutoFit/>
          </a:bodyPr>
          <a:lstStyle/>
          <a:p>
            <a:pPr algn="just">
              <a:lnSpc>
                <a:spcPct val="150000"/>
              </a:lnSpc>
            </a:pPr>
            <a:r>
              <a:rPr lang="en-US" altLang="zh-CN" sz="2200" b="1" dirty="0" err="1">
                <a:solidFill>
                  <a:srgbClr val="333333"/>
                </a:solidFill>
                <a:latin typeface="+mn-ea"/>
                <a:ea typeface="+mn-ea"/>
              </a:rPr>
              <a:t>plt.imshow</a:t>
            </a:r>
            <a:r>
              <a:rPr lang="en-US" altLang="zh-CN" sz="2200" b="1" dirty="0">
                <a:solidFill>
                  <a:srgbClr val="333333"/>
                </a:solidFill>
                <a:latin typeface="+mn-ea"/>
                <a:ea typeface="+mn-ea"/>
              </a:rPr>
              <a:t>()</a:t>
            </a:r>
          </a:p>
          <a:p>
            <a:pPr algn="just">
              <a:lnSpc>
                <a:spcPct val="150000"/>
              </a:lnSpc>
              <a:spcBef>
                <a:spcPts val="0"/>
              </a:spcBef>
            </a:pPr>
            <a:endParaRPr lang="en-US" altLang="zh-CN" sz="2200" dirty="0">
              <a:solidFill>
                <a:srgbClr val="333333"/>
              </a:solidFill>
              <a:latin typeface="+mn-ea"/>
              <a:ea typeface="+mn-ea"/>
            </a:endParaRPr>
          </a:p>
          <a:p>
            <a:pPr algn="just">
              <a:lnSpc>
                <a:spcPct val="150000"/>
              </a:lnSpc>
              <a:spcBef>
                <a:spcPts val="0"/>
              </a:spcBef>
            </a:pPr>
            <a:endParaRPr lang="en-US" altLang="zh-CN" sz="2200" dirty="0">
              <a:solidFill>
                <a:srgbClr val="333333"/>
              </a:solidFill>
              <a:latin typeface="+mn-ea"/>
              <a:ea typeface="+mn-ea"/>
            </a:endParaRPr>
          </a:p>
          <a:p>
            <a:pPr algn="just">
              <a:lnSpc>
                <a:spcPct val="150000"/>
              </a:lnSpc>
              <a:spcBef>
                <a:spcPts val="0"/>
              </a:spcBef>
            </a:pPr>
            <a:endParaRPr lang="en-US" altLang="zh-CN" sz="2200" dirty="0">
              <a:solidFill>
                <a:srgbClr val="333333"/>
              </a:solidFill>
              <a:latin typeface="+mn-ea"/>
              <a:ea typeface="+mn-ea"/>
            </a:endParaRPr>
          </a:p>
        </p:txBody>
      </p:sp>
    </p:spTree>
    <p:extLst>
      <p:ext uri="{BB962C8B-B14F-4D97-AF65-F5344CB8AC3E}">
        <p14:creationId xmlns:p14="http://schemas.microsoft.com/office/powerpoint/2010/main" val="143564880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一、地球表面模型</a:t>
            </a:r>
          </a:p>
        </p:txBody>
      </p:sp>
      <p:sp>
        <p:nvSpPr>
          <p:cNvPr id="2" name="TextBox 1">
            <a:extLst>
              <a:ext uri="{FF2B5EF4-FFF2-40B4-BE49-F238E27FC236}">
                <a16:creationId xmlns:a16="http://schemas.microsoft.com/office/drawing/2014/main" id="{631AADB6-C88A-D817-4683-FC087E4E240F}"/>
              </a:ext>
            </a:extLst>
          </p:cNvPr>
          <p:cNvSpPr txBox="1"/>
          <p:nvPr/>
        </p:nvSpPr>
        <p:spPr>
          <a:xfrm>
            <a:off x="317665" y="846748"/>
            <a:ext cx="8508670" cy="662489"/>
          </a:xfrm>
          <a:prstGeom prst="rect">
            <a:avLst/>
          </a:prstGeom>
          <a:noFill/>
        </p:spPr>
        <p:txBody>
          <a:bodyPr wrap="square" rtlCol="0">
            <a:spAutoFit/>
          </a:bodyPr>
          <a:lstStyle/>
          <a:p>
            <a:pPr marL="514350" indent="-514350" algn="just">
              <a:lnSpc>
                <a:spcPct val="150000"/>
              </a:lnSpc>
              <a:buAutoNum type="arabicPeriod"/>
            </a:pPr>
            <a:r>
              <a:rPr lang="zh-CN" altLang="en-US" sz="2800" b="1" dirty="0">
                <a:solidFill>
                  <a:srgbClr val="333333"/>
                </a:solidFill>
                <a:latin typeface="+mn-ea"/>
                <a:ea typeface="+mn-ea"/>
              </a:rPr>
              <a:t>地球表面模型</a:t>
            </a:r>
            <a:endParaRPr lang="en-US" altLang="zh-CN" sz="2800" b="1" dirty="0">
              <a:solidFill>
                <a:srgbClr val="333333"/>
              </a:solidFill>
              <a:latin typeface="+mn-ea"/>
              <a:ea typeface="+mn-ea"/>
            </a:endParaRPr>
          </a:p>
        </p:txBody>
      </p:sp>
      <p:sp>
        <p:nvSpPr>
          <p:cNvPr id="7" name="TextBox 6">
            <a:extLst>
              <a:ext uri="{FF2B5EF4-FFF2-40B4-BE49-F238E27FC236}">
                <a16:creationId xmlns:a16="http://schemas.microsoft.com/office/drawing/2014/main" id="{3DC73F52-8630-3936-0F04-2680DDF7D3C8}"/>
              </a:ext>
            </a:extLst>
          </p:cNvPr>
          <p:cNvSpPr txBox="1"/>
          <p:nvPr/>
        </p:nvSpPr>
        <p:spPr>
          <a:xfrm>
            <a:off x="620486" y="1589873"/>
            <a:ext cx="8066314" cy="2233112"/>
          </a:xfrm>
          <a:prstGeom prst="rect">
            <a:avLst/>
          </a:prstGeom>
          <a:noFill/>
        </p:spPr>
        <p:txBody>
          <a:bodyPr wrap="square">
            <a:spAutoFit/>
          </a:bodyPr>
          <a:lstStyle/>
          <a:p>
            <a:pPr algn="just">
              <a:lnSpc>
                <a:spcPct val="150000"/>
              </a:lnSpc>
            </a:pPr>
            <a:r>
              <a:rPr lang="zh-CN" altLang="en-US" sz="2200" b="1" dirty="0">
                <a:solidFill>
                  <a:srgbClr val="333333"/>
                </a:solidFill>
                <a:latin typeface="+mn-ea"/>
                <a:ea typeface="+mn-ea"/>
              </a:rPr>
              <a:t>似大地水准面</a:t>
            </a:r>
            <a:endParaRPr lang="en-US" altLang="zh-CN" sz="2200" b="1"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通过严格数学模型获得的与大地水准面十分接近的恶意个几何曲面。为避免大地水准面无法精确确定而引进的便于数学计算的辅助面。</a:t>
            </a:r>
            <a:endParaRPr lang="en-US" altLang="zh-CN" sz="2200" dirty="0">
              <a:solidFill>
                <a:srgbClr val="333333"/>
              </a:solidFill>
              <a:latin typeface="+mn-ea"/>
              <a:ea typeface="+mn-ea"/>
            </a:endParaRPr>
          </a:p>
        </p:txBody>
      </p:sp>
      <p:pic>
        <p:nvPicPr>
          <p:cNvPr id="1026" name="Picture 2" descr="A diagram of a mountain range&#10;&#10;Description automatically generated">
            <a:extLst>
              <a:ext uri="{FF2B5EF4-FFF2-40B4-BE49-F238E27FC236}">
                <a16:creationId xmlns:a16="http://schemas.microsoft.com/office/drawing/2014/main" id="{E2A70009-91D7-A696-27E7-E046F21F93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9738" y="3909331"/>
            <a:ext cx="5004262" cy="271759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8165BBC-4B6C-D110-B323-A083CEFFC0D0}"/>
              </a:ext>
            </a:extLst>
          </p:cNvPr>
          <p:cNvSpPr txBox="1"/>
          <p:nvPr/>
        </p:nvSpPr>
        <p:spPr>
          <a:xfrm>
            <a:off x="620486" y="4054269"/>
            <a:ext cx="3328059" cy="2233112"/>
          </a:xfrm>
          <a:prstGeom prst="rect">
            <a:avLst/>
          </a:prstGeom>
          <a:noFill/>
        </p:spPr>
        <p:txBody>
          <a:bodyPr wrap="square">
            <a:spAutoFit/>
          </a:bodyPr>
          <a:lstStyle/>
          <a:p>
            <a:pPr algn="just">
              <a:lnSpc>
                <a:spcPct val="150000"/>
              </a:lnSpc>
            </a:pPr>
            <a:r>
              <a:rPr lang="zh-CN" altLang="en-US" sz="2200" b="1" dirty="0">
                <a:solidFill>
                  <a:srgbClr val="333333"/>
                </a:solidFill>
                <a:latin typeface="+mn-ea"/>
                <a:ea typeface="+mn-ea"/>
              </a:rPr>
              <a:t>地球椭球体</a:t>
            </a:r>
            <a:endParaRPr lang="en-US" altLang="zh-CN" sz="2200" b="1" dirty="0">
              <a:solidFill>
                <a:srgbClr val="333333"/>
              </a:solidFill>
              <a:latin typeface="+mn-ea"/>
              <a:ea typeface="+mn-ea"/>
            </a:endParaRPr>
          </a:p>
          <a:p>
            <a:pPr algn="just">
              <a:lnSpc>
                <a:spcPct val="150000"/>
              </a:lnSpc>
            </a:pPr>
            <a:r>
              <a:rPr lang="zh-CN" altLang="en-US" sz="2200" dirty="0">
                <a:solidFill>
                  <a:srgbClr val="333333"/>
                </a:solidFill>
                <a:latin typeface="+mn-ea"/>
                <a:ea typeface="+mn-ea"/>
              </a:rPr>
              <a:t>与地球的形状和大小最为接近的旋转椭球体，可以通过数学公式表达的球体。</a:t>
            </a:r>
            <a:endParaRPr lang="en-US" altLang="zh-CN" sz="2200" dirty="0">
              <a:solidFill>
                <a:srgbClr val="333333"/>
              </a:solidFill>
              <a:latin typeface="+mn-ea"/>
              <a:ea typeface="+mn-ea"/>
            </a:endParaRPr>
          </a:p>
        </p:txBody>
      </p:sp>
    </p:spTree>
    <p:extLst>
      <p:ext uri="{BB962C8B-B14F-4D97-AF65-F5344CB8AC3E}">
        <p14:creationId xmlns:p14="http://schemas.microsoft.com/office/powerpoint/2010/main" val="166658553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471863"/>
            <a:ext cx="9144000" cy="1543050"/>
          </a:xfrm>
          <a:prstGeom prst="rect">
            <a:avLst/>
          </a:prstGeom>
          <a:solidFill>
            <a:schemeClr val="accent1"/>
          </a:solidFill>
          <a:ln>
            <a:noFill/>
          </a:ln>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
        <p:nvSpPr>
          <p:cNvPr id="7" name="矩形 6"/>
          <p:cNvSpPr/>
          <p:nvPr/>
        </p:nvSpPr>
        <p:spPr>
          <a:xfrm>
            <a:off x="189064" y="3868892"/>
            <a:ext cx="8753057" cy="707886"/>
          </a:xfrm>
          <a:prstGeom prst="rect">
            <a:avLst/>
          </a:prstGeom>
        </p:spPr>
        <p:txBody>
          <a:bodyPr wrap="square">
            <a:spAutoFit/>
          </a:bodyPr>
          <a:lstStyle/>
          <a:p>
            <a:pPr algn="l" fontAlgn="auto">
              <a:spcBef>
                <a:spcPts val="0"/>
              </a:spcBef>
              <a:spcAft>
                <a:spcPts val="0"/>
              </a:spcAft>
            </a:pPr>
            <a:r>
              <a:rPr lang="zh-CN" altLang="en-US" sz="4000" b="1" dirty="0">
                <a:latin typeface="微软雅黑" pitchFamily="34" charset="-122"/>
                <a:ea typeface="微软雅黑" pitchFamily="34" charset="-122"/>
              </a:rPr>
              <a:t>二、地理坐标系</a:t>
            </a:r>
          </a:p>
        </p:txBody>
      </p:sp>
      <p:sp>
        <p:nvSpPr>
          <p:cNvPr id="8" name="矩形 7"/>
          <p:cNvSpPr/>
          <p:nvPr/>
        </p:nvSpPr>
        <p:spPr>
          <a:xfrm>
            <a:off x="0" y="5014912"/>
            <a:ext cx="9144000" cy="72000"/>
          </a:xfrm>
          <a:prstGeom prst="rect">
            <a:avLst/>
          </a:prstGeom>
          <a:solidFill>
            <a:schemeClr val="tx1">
              <a:lumMod val="75000"/>
            </a:schemeClr>
          </a:solidFill>
          <a:effectLst/>
        </p:spPr>
        <p:txBody>
          <a:bodyPr wrap="square" lIns="0" rtlCol="0" anchor="ctr">
            <a:noAutofit/>
          </a:bodyPr>
          <a:lstStyle/>
          <a:p>
            <a:pPr algn="l"/>
            <a:endParaRPr lang="zh-CN" altLang="en-US"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414138500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二、地理坐标系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485775" y="898485"/>
            <a:ext cx="3986213" cy="5197705"/>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地理坐标系概念</a:t>
            </a:r>
            <a:endParaRPr lang="en-US" altLang="zh-CN" b="1" dirty="0">
              <a:solidFill>
                <a:srgbClr val="333333"/>
              </a:solidFill>
              <a:latin typeface="+mn-ea"/>
              <a:ea typeface="+mn-ea"/>
            </a:endParaRPr>
          </a:p>
          <a:p>
            <a:pPr algn="just">
              <a:lnSpc>
                <a:spcPct val="150000"/>
              </a:lnSpc>
            </a:pPr>
            <a:r>
              <a:rPr lang="zh-CN" altLang="en-US" dirty="0">
                <a:solidFill>
                  <a:srgbClr val="333333"/>
                </a:solidFill>
                <a:latin typeface="+mn-ea"/>
                <a:ea typeface="+mn-ea"/>
              </a:rPr>
              <a:t>地理坐标系一般是由经度、维度和相对高度组成的三维球面坐标系，该坐标系能够标示地球上任何位置。以参考椭球面为基准面、用大地经度、大地维度和大地高度表示地面点位置的地理坐标系也称为大地坐标系。</a:t>
            </a:r>
            <a:endParaRPr lang="en-US" altLang="zh-CN" dirty="0">
              <a:solidFill>
                <a:srgbClr val="333333"/>
              </a:solidFill>
              <a:latin typeface="+mn-ea"/>
              <a:ea typeface="+mn-ea"/>
            </a:endParaRPr>
          </a:p>
        </p:txBody>
      </p:sp>
      <p:pic>
        <p:nvPicPr>
          <p:cNvPr id="6" name="Picture 5" descr="A diagram of a triangle on a globe&#10;&#10;Description automatically generated">
            <a:extLst>
              <a:ext uri="{FF2B5EF4-FFF2-40B4-BE49-F238E27FC236}">
                <a16:creationId xmlns:a16="http://schemas.microsoft.com/office/drawing/2014/main" id="{B0E7E43C-293E-F898-21C5-4AFE31CA8F11}"/>
              </a:ext>
            </a:extLst>
          </p:cNvPr>
          <p:cNvPicPr>
            <a:picLocks noChangeAspect="1"/>
          </p:cNvPicPr>
          <p:nvPr/>
        </p:nvPicPr>
        <p:blipFill>
          <a:blip r:embed="rId3"/>
          <a:stretch>
            <a:fillRect/>
          </a:stretch>
        </p:blipFill>
        <p:spPr>
          <a:xfrm>
            <a:off x="4572000" y="1432321"/>
            <a:ext cx="4300538" cy="4294549"/>
          </a:xfrm>
          <a:prstGeom prst="rect">
            <a:avLst/>
          </a:prstGeom>
        </p:spPr>
      </p:pic>
    </p:spTree>
    <p:extLst>
      <p:ext uri="{BB962C8B-B14F-4D97-AF65-F5344CB8AC3E}">
        <p14:creationId xmlns:p14="http://schemas.microsoft.com/office/powerpoint/2010/main" val="405500963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二、地理坐标系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12173" y="948493"/>
            <a:ext cx="8066314" cy="4310604"/>
          </a:xfrm>
          <a:prstGeom prst="rect">
            <a:avLst/>
          </a:prstGeom>
          <a:noFill/>
        </p:spPr>
        <p:txBody>
          <a:bodyPr wrap="square">
            <a:spAutoFit/>
          </a:bodyPr>
          <a:lstStyle/>
          <a:p>
            <a:pPr algn="just">
              <a:lnSpc>
                <a:spcPct val="150000"/>
              </a:lnSpc>
            </a:pPr>
            <a:r>
              <a:rPr lang="zh-CN" altLang="en-US" b="1" dirty="0">
                <a:solidFill>
                  <a:srgbClr val="333333"/>
                </a:solidFill>
                <a:latin typeface="+mn-ea"/>
                <a:ea typeface="+mn-ea"/>
              </a:rPr>
              <a:t>大地坐标系要点</a:t>
            </a:r>
            <a:endParaRPr lang="en-US" altLang="zh-CN" b="1" dirty="0">
              <a:solidFill>
                <a:srgbClr val="333333"/>
              </a:solidFill>
              <a:latin typeface="+mn-ea"/>
              <a:ea typeface="+mn-ea"/>
            </a:endParaRPr>
          </a:p>
          <a:p>
            <a:pPr marL="457200" indent="-457200" algn="just">
              <a:lnSpc>
                <a:spcPct val="150000"/>
              </a:lnSpc>
              <a:buAutoNum type="arabicPeriod"/>
            </a:pPr>
            <a:r>
              <a:rPr lang="zh-CN" altLang="en-US" sz="2200" dirty="0">
                <a:solidFill>
                  <a:srgbClr val="333333"/>
                </a:solidFill>
                <a:latin typeface="+mn-ea"/>
                <a:ea typeface="+mn-ea"/>
              </a:rPr>
              <a:t>确立了大地坐标系要素：椭球、定位、起算点。</a:t>
            </a:r>
            <a:endParaRPr lang="en-US" altLang="zh-CN" sz="2200" dirty="0">
              <a:solidFill>
                <a:srgbClr val="333333"/>
              </a:solidFill>
              <a:latin typeface="+mn-ea"/>
              <a:ea typeface="+mn-ea"/>
            </a:endParaRPr>
          </a:p>
          <a:p>
            <a:pPr marL="457200" indent="-457200" algn="just">
              <a:lnSpc>
                <a:spcPct val="150000"/>
              </a:lnSpc>
              <a:buAutoNum type="arabicPeriod"/>
            </a:pPr>
            <a:r>
              <a:rPr lang="zh-CN" altLang="en-US" sz="2200" dirty="0">
                <a:solidFill>
                  <a:srgbClr val="333333"/>
                </a:solidFill>
                <a:latin typeface="+mn-ea"/>
                <a:ea typeface="+mn-ea"/>
              </a:rPr>
              <a:t>大地坐标系以度为单位，而不是米，因此不能直接测量长度或面积。</a:t>
            </a:r>
            <a:endParaRPr lang="en-US" altLang="zh-CN" sz="2200" dirty="0">
              <a:solidFill>
                <a:srgbClr val="333333"/>
              </a:solidFill>
              <a:latin typeface="+mn-ea"/>
              <a:ea typeface="+mn-ea"/>
            </a:endParaRPr>
          </a:p>
          <a:p>
            <a:pPr marL="457200" indent="-457200" algn="just">
              <a:lnSpc>
                <a:spcPct val="150000"/>
              </a:lnSpc>
              <a:buAutoNum type="arabicPeriod"/>
            </a:pPr>
            <a:r>
              <a:rPr lang="zh-CN" altLang="en-US" sz="2200" dirty="0">
                <a:solidFill>
                  <a:srgbClr val="333333"/>
                </a:solidFill>
                <a:latin typeface="+mn-ea"/>
                <a:ea typeface="+mn-ea"/>
              </a:rPr>
              <a:t>常用的</a:t>
            </a:r>
            <a:r>
              <a:rPr lang="en-US" altLang="zh-CN" sz="2200" dirty="0">
                <a:solidFill>
                  <a:srgbClr val="333333"/>
                </a:solidFill>
                <a:latin typeface="+mn-ea"/>
                <a:ea typeface="+mn-ea"/>
              </a:rPr>
              <a:t>WGS84</a:t>
            </a:r>
            <a:r>
              <a:rPr lang="zh-CN" altLang="en-US" sz="2200" dirty="0">
                <a:solidFill>
                  <a:srgbClr val="333333"/>
                </a:solidFill>
                <a:latin typeface="+mn-ea"/>
                <a:ea typeface="+mn-ea"/>
              </a:rPr>
              <a:t>、</a:t>
            </a:r>
            <a:r>
              <a:rPr lang="en-US" altLang="zh-CN" sz="2200" dirty="0">
                <a:solidFill>
                  <a:srgbClr val="333333"/>
                </a:solidFill>
                <a:latin typeface="+mn-ea"/>
                <a:ea typeface="+mn-ea"/>
              </a:rPr>
              <a:t>CGCS2000</a:t>
            </a:r>
            <a:r>
              <a:rPr lang="zh-CN" altLang="en-US" sz="2200" dirty="0">
                <a:solidFill>
                  <a:srgbClr val="333333"/>
                </a:solidFill>
                <a:latin typeface="+mn-ea"/>
                <a:ea typeface="+mn-ea"/>
              </a:rPr>
              <a:t>、西安</a:t>
            </a:r>
            <a:r>
              <a:rPr lang="en-US" altLang="zh-CN" sz="2200" dirty="0">
                <a:solidFill>
                  <a:srgbClr val="333333"/>
                </a:solidFill>
                <a:latin typeface="+mn-ea"/>
                <a:ea typeface="+mn-ea"/>
              </a:rPr>
              <a:t>80</a:t>
            </a:r>
            <a:r>
              <a:rPr lang="zh-CN" altLang="en-US" sz="2200" dirty="0">
                <a:solidFill>
                  <a:srgbClr val="333333"/>
                </a:solidFill>
                <a:latin typeface="+mn-ea"/>
                <a:ea typeface="+mn-ea"/>
              </a:rPr>
              <a:t>、北京</a:t>
            </a:r>
            <a:r>
              <a:rPr lang="en-US" altLang="zh-CN" sz="2200" dirty="0">
                <a:solidFill>
                  <a:srgbClr val="333333"/>
                </a:solidFill>
                <a:latin typeface="+mn-ea"/>
                <a:ea typeface="+mn-ea"/>
              </a:rPr>
              <a:t>54</a:t>
            </a:r>
            <a:r>
              <a:rPr lang="zh-CN" altLang="en-US" sz="2200" dirty="0">
                <a:solidFill>
                  <a:srgbClr val="333333"/>
                </a:solidFill>
                <a:latin typeface="+mn-ea"/>
                <a:ea typeface="+mn-ea"/>
              </a:rPr>
              <a:t>均为大地坐标系。</a:t>
            </a:r>
            <a:endParaRPr lang="en-US" altLang="zh-CN" sz="2200" dirty="0">
              <a:solidFill>
                <a:srgbClr val="333333"/>
              </a:solidFill>
              <a:latin typeface="+mn-ea"/>
              <a:ea typeface="+mn-ea"/>
            </a:endParaRPr>
          </a:p>
          <a:p>
            <a:pPr marL="457200" indent="-457200" algn="just">
              <a:lnSpc>
                <a:spcPct val="150000"/>
              </a:lnSpc>
              <a:buAutoNum type="arabicPeriod"/>
            </a:pPr>
            <a:r>
              <a:rPr lang="zh-CN" altLang="en-US" sz="2200" dirty="0">
                <a:solidFill>
                  <a:srgbClr val="333333"/>
                </a:solidFill>
                <a:latin typeface="+mn-ea"/>
                <a:ea typeface="+mn-ea"/>
              </a:rPr>
              <a:t>确立了大地坐标系框架，才能进行投影。</a:t>
            </a:r>
            <a:endParaRPr lang="en-US" altLang="zh-CN" sz="2200" dirty="0">
              <a:solidFill>
                <a:srgbClr val="333333"/>
              </a:solidFill>
              <a:latin typeface="+mn-ea"/>
              <a:ea typeface="+mn-ea"/>
            </a:endParaRPr>
          </a:p>
        </p:txBody>
      </p:sp>
    </p:spTree>
    <p:extLst>
      <p:ext uri="{BB962C8B-B14F-4D97-AF65-F5344CB8AC3E}">
        <p14:creationId xmlns:p14="http://schemas.microsoft.com/office/powerpoint/2010/main" val="49480239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0" y="8526"/>
            <a:ext cx="9013371" cy="792162"/>
          </a:xfrm>
        </p:spPr>
        <p:txBody>
          <a:bodyPr/>
          <a:lstStyle/>
          <a:p>
            <a:r>
              <a:rPr lang="zh-CN" altLang="en-US" dirty="0">
                <a:latin typeface="微软雅黑" pitchFamily="34" charset="-122"/>
                <a:ea typeface="微软雅黑" pitchFamily="34" charset="-122"/>
              </a:rPr>
              <a:t>二、地理坐标系</a:t>
            </a:r>
          </a:p>
        </p:txBody>
      </p:sp>
      <p:sp>
        <p:nvSpPr>
          <p:cNvPr id="7" name="TextBox 6">
            <a:extLst>
              <a:ext uri="{FF2B5EF4-FFF2-40B4-BE49-F238E27FC236}">
                <a16:creationId xmlns:a16="http://schemas.microsoft.com/office/drawing/2014/main" id="{3DC73F52-8630-3936-0F04-2680DDF7D3C8}"/>
              </a:ext>
            </a:extLst>
          </p:cNvPr>
          <p:cNvSpPr txBox="1"/>
          <p:nvPr/>
        </p:nvSpPr>
        <p:spPr>
          <a:xfrm>
            <a:off x="612173" y="927061"/>
            <a:ext cx="4575433" cy="3331105"/>
          </a:xfrm>
          <a:prstGeom prst="rect">
            <a:avLst/>
          </a:prstGeom>
          <a:noFill/>
        </p:spPr>
        <p:txBody>
          <a:bodyPr wrap="square">
            <a:spAutoFit/>
          </a:bodyPr>
          <a:lstStyle/>
          <a:p>
            <a:pPr algn="just"/>
            <a:r>
              <a:rPr lang="zh-CN" altLang="en-US" b="1" dirty="0">
                <a:solidFill>
                  <a:srgbClr val="333333"/>
                </a:solidFill>
                <a:latin typeface="+mn-ea"/>
                <a:ea typeface="+mn-ea"/>
              </a:rPr>
              <a:t>大地测量系统基准面</a:t>
            </a:r>
            <a:endParaRPr lang="en-US" altLang="zh-CN" b="1" dirty="0">
              <a:solidFill>
                <a:srgbClr val="333333"/>
              </a:solidFill>
              <a:latin typeface="+mn-ea"/>
              <a:ea typeface="+mn-ea"/>
            </a:endParaRPr>
          </a:p>
          <a:p>
            <a:pPr algn="just">
              <a:lnSpc>
                <a:spcPct val="150000"/>
              </a:lnSpc>
            </a:pPr>
            <a:r>
              <a:rPr lang="zh-CN" altLang="en-US" sz="2000" dirty="0">
                <a:solidFill>
                  <a:srgbClr val="333333"/>
                </a:solidFill>
                <a:latin typeface="+mn-ea"/>
                <a:ea typeface="+mn-ea"/>
              </a:rPr>
              <a:t>大地坐标系统是以参考椭球体为基准面建立，然而，参考椭球面与地球表面并不能完全重合。不同地区由于关心的位置不同，需要最大程度贴合自己所在区域，因此大地基准面的定义便会有所不同。大地基准面主要有以下两类：</a:t>
            </a:r>
            <a:endParaRPr lang="en-US" altLang="zh-CN" sz="2000" dirty="0">
              <a:solidFill>
                <a:srgbClr val="333333"/>
              </a:solidFill>
              <a:latin typeface="+mn-ea"/>
              <a:ea typeface="+mn-ea"/>
            </a:endParaRPr>
          </a:p>
        </p:txBody>
      </p:sp>
      <p:grpSp>
        <p:nvGrpSpPr>
          <p:cNvPr id="5" name="Group 4">
            <a:extLst>
              <a:ext uri="{FF2B5EF4-FFF2-40B4-BE49-F238E27FC236}">
                <a16:creationId xmlns:a16="http://schemas.microsoft.com/office/drawing/2014/main" id="{CF7788B2-BD8B-AD79-E75D-33596031297D}"/>
              </a:ext>
            </a:extLst>
          </p:cNvPr>
          <p:cNvGrpSpPr/>
          <p:nvPr/>
        </p:nvGrpSpPr>
        <p:grpSpPr>
          <a:xfrm>
            <a:off x="5243729" y="1036181"/>
            <a:ext cx="3978852" cy="3815264"/>
            <a:chOff x="1221797" y="1691870"/>
            <a:chExt cx="4916344" cy="4262438"/>
          </a:xfrm>
        </p:grpSpPr>
        <p:sp>
          <p:nvSpPr>
            <p:cNvPr id="6" name="Freeform 5">
              <a:extLst>
                <a:ext uri="{FF2B5EF4-FFF2-40B4-BE49-F238E27FC236}">
                  <a16:creationId xmlns:a16="http://schemas.microsoft.com/office/drawing/2014/main" id="{7CC583DC-27CF-2628-8425-2BFBD8D24032}"/>
                </a:ext>
              </a:extLst>
            </p:cNvPr>
            <p:cNvSpPr/>
            <p:nvPr/>
          </p:nvSpPr>
          <p:spPr>
            <a:xfrm>
              <a:off x="2075477" y="2734707"/>
              <a:ext cx="3342335" cy="2306553"/>
            </a:xfrm>
            <a:custGeom>
              <a:avLst/>
              <a:gdLst>
                <a:gd name="connsiteX0" fmla="*/ 431981 w 3342335"/>
                <a:gd name="connsiteY0" fmla="*/ 472838 h 2306553"/>
                <a:gd name="connsiteX1" fmla="*/ 917756 w 3342335"/>
                <a:gd name="connsiteY1" fmla="*/ 151369 h 2306553"/>
                <a:gd name="connsiteX2" fmla="*/ 1746431 w 3342335"/>
                <a:gd name="connsiteY2" fmla="*/ 1350 h 2306553"/>
                <a:gd name="connsiteX3" fmla="*/ 2832281 w 3342335"/>
                <a:gd name="connsiteY3" fmla="*/ 229950 h 2306553"/>
                <a:gd name="connsiteX4" fmla="*/ 3332343 w 3342335"/>
                <a:gd name="connsiteY4" fmla="*/ 1087200 h 2306553"/>
                <a:gd name="connsiteX5" fmla="*/ 3089456 w 3342335"/>
                <a:gd name="connsiteY5" fmla="*/ 1751569 h 2306553"/>
                <a:gd name="connsiteX6" fmla="*/ 2203631 w 3342335"/>
                <a:gd name="connsiteY6" fmla="*/ 2237344 h 2306553"/>
                <a:gd name="connsiteX7" fmla="*/ 667724 w 3342335"/>
                <a:gd name="connsiteY7" fmla="*/ 2180194 h 2306553"/>
                <a:gd name="connsiteX8" fmla="*/ 3356 w 3342335"/>
                <a:gd name="connsiteY8" fmla="*/ 1101488 h 2306553"/>
                <a:gd name="connsiteX9" fmla="*/ 431981 w 3342335"/>
                <a:gd name="connsiteY9" fmla="*/ 472838 h 2306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42335" h="2306553">
                  <a:moveTo>
                    <a:pt x="431981" y="472838"/>
                  </a:moveTo>
                  <a:cubicBezTo>
                    <a:pt x="584381" y="314485"/>
                    <a:pt x="698681" y="229950"/>
                    <a:pt x="917756" y="151369"/>
                  </a:cubicBezTo>
                  <a:cubicBezTo>
                    <a:pt x="1136831" y="72788"/>
                    <a:pt x="1427344" y="-11747"/>
                    <a:pt x="1746431" y="1350"/>
                  </a:cubicBezTo>
                  <a:cubicBezTo>
                    <a:pt x="2065518" y="14447"/>
                    <a:pt x="2567962" y="48975"/>
                    <a:pt x="2832281" y="229950"/>
                  </a:cubicBezTo>
                  <a:cubicBezTo>
                    <a:pt x="3096600" y="410925"/>
                    <a:pt x="3289481" y="833597"/>
                    <a:pt x="3332343" y="1087200"/>
                  </a:cubicBezTo>
                  <a:cubicBezTo>
                    <a:pt x="3375205" y="1340803"/>
                    <a:pt x="3277575" y="1559878"/>
                    <a:pt x="3089456" y="1751569"/>
                  </a:cubicBezTo>
                  <a:cubicBezTo>
                    <a:pt x="2901337" y="1943260"/>
                    <a:pt x="2607253" y="2165907"/>
                    <a:pt x="2203631" y="2237344"/>
                  </a:cubicBezTo>
                  <a:cubicBezTo>
                    <a:pt x="1800009" y="2308781"/>
                    <a:pt x="1034436" y="2369503"/>
                    <a:pt x="667724" y="2180194"/>
                  </a:cubicBezTo>
                  <a:cubicBezTo>
                    <a:pt x="301012" y="1990885"/>
                    <a:pt x="42646" y="1392000"/>
                    <a:pt x="3356" y="1101488"/>
                  </a:cubicBezTo>
                  <a:cubicBezTo>
                    <a:pt x="-35934" y="810976"/>
                    <a:pt x="279581" y="631191"/>
                    <a:pt x="431981" y="472838"/>
                  </a:cubicBezTo>
                  <a:close/>
                </a:path>
              </a:pathLst>
            </a:custGeom>
            <a:noFill/>
            <a:ln w="28575">
              <a:solidFill>
                <a:schemeClr val="bg2"/>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cxnSp>
          <p:nvCxnSpPr>
            <p:cNvPr id="8" name="Straight Arrow Connector 7">
              <a:extLst>
                <a:ext uri="{FF2B5EF4-FFF2-40B4-BE49-F238E27FC236}">
                  <a16:creationId xmlns:a16="http://schemas.microsoft.com/office/drawing/2014/main" id="{AE5B8511-6510-1A89-3485-7FC27C0E7DA9}"/>
                </a:ext>
              </a:extLst>
            </p:cNvPr>
            <p:cNvCxnSpPr>
              <a:cxnSpLocks/>
            </p:cNvCxnSpPr>
            <p:nvPr/>
          </p:nvCxnSpPr>
          <p:spPr bwMode="auto">
            <a:xfrm>
              <a:off x="1355147" y="3889764"/>
              <a:ext cx="4782994" cy="12505"/>
            </a:xfrm>
            <a:prstGeom prst="straightConnector1">
              <a:avLst/>
            </a:prstGeom>
            <a:ln w="28575">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46CC3551-E177-B317-527C-53AA8A822065}"/>
                </a:ext>
              </a:extLst>
            </p:cNvPr>
            <p:cNvCxnSpPr>
              <a:cxnSpLocks/>
            </p:cNvCxnSpPr>
            <p:nvPr/>
          </p:nvCxnSpPr>
          <p:spPr bwMode="auto">
            <a:xfrm flipV="1">
              <a:off x="3768076" y="1825220"/>
              <a:ext cx="0" cy="4129088"/>
            </a:xfrm>
            <a:prstGeom prst="straightConnector1">
              <a:avLst/>
            </a:prstGeom>
            <a:ln w="28575">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275BA661-CE1A-C831-D58F-DC86728B736A}"/>
                </a:ext>
              </a:extLst>
            </p:cNvPr>
            <p:cNvSpPr/>
            <p:nvPr/>
          </p:nvSpPr>
          <p:spPr>
            <a:xfrm>
              <a:off x="2064545" y="2711492"/>
              <a:ext cx="3396131" cy="2389144"/>
            </a:xfrm>
            <a:prstGeom prst="ellipse">
              <a:avLst/>
            </a:prstGeom>
            <a:noFill/>
            <a:ln w="28575">
              <a:solidFill>
                <a:srgbClr val="0070C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cxnSp>
          <p:nvCxnSpPr>
            <p:cNvPr id="11" name="Straight Arrow Connector 10">
              <a:extLst>
                <a:ext uri="{FF2B5EF4-FFF2-40B4-BE49-F238E27FC236}">
                  <a16:creationId xmlns:a16="http://schemas.microsoft.com/office/drawing/2014/main" id="{90792337-4E66-2045-F3B6-ED7DBE4C18BA}"/>
                </a:ext>
              </a:extLst>
            </p:cNvPr>
            <p:cNvCxnSpPr>
              <a:cxnSpLocks/>
            </p:cNvCxnSpPr>
            <p:nvPr/>
          </p:nvCxnSpPr>
          <p:spPr bwMode="auto">
            <a:xfrm>
              <a:off x="1221797" y="3777846"/>
              <a:ext cx="4782994" cy="12505"/>
            </a:xfrm>
            <a:prstGeom prst="straightConnector1">
              <a:avLst/>
            </a:prstGeom>
            <a:ln w="28575">
              <a:solidFill>
                <a:srgbClr val="C00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8906FF0-109C-3534-075A-D257256E590C}"/>
                </a:ext>
              </a:extLst>
            </p:cNvPr>
            <p:cNvCxnSpPr>
              <a:cxnSpLocks/>
            </p:cNvCxnSpPr>
            <p:nvPr/>
          </p:nvCxnSpPr>
          <p:spPr bwMode="auto">
            <a:xfrm flipV="1">
              <a:off x="3677590" y="1691870"/>
              <a:ext cx="0" cy="4129088"/>
            </a:xfrm>
            <a:prstGeom prst="straightConnector1">
              <a:avLst/>
            </a:prstGeom>
            <a:ln w="28575">
              <a:solidFill>
                <a:srgbClr val="C00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9FDA1A6-F072-5A6D-11EC-D44983009081}"/>
                </a:ext>
              </a:extLst>
            </p:cNvPr>
            <p:cNvSpPr/>
            <p:nvPr/>
          </p:nvSpPr>
          <p:spPr>
            <a:xfrm>
              <a:off x="2032613" y="2561841"/>
              <a:ext cx="3300178" cy="2466913"/>
            </a:xfrm>
            <a:prstGeom prst="ellipse">
              <a:avLst/>
            </a:prstGeom>
            <a:noFill/>
            <a:ln w="28575">
              <a:solidFill>
                <a:srgbClr val="C00000"/>
              </a:solidFill>
            </a:ln>
          </p:spPr>
          <p:txBody>
            <a:bodyPr wrap="square" lIns="0" rtlCol="0" anchor="ctr">
              <a:noAutofit/>
            </a:bodyPr>
            <a:lstStyle/>
            <a:p>
              <a:pPr algn="l"/>
              <a:endParaRPr lang="en-CN" b="1" dirty="0">
                <a:solidFill>
                  <a:srgbClr val="FF0000"/>
                </a:solidFill>
                <a:latin typeface="微软雅黑" pitchFamily="34" charset="-122"/>
                <a:ea typeface="微软雅黑" pitchFamily="34" charset="-122"/>
              </a:endParaRPr>
            </a:p>
          </p:txBody>
        </p:sp>
      </p:grpSp>
      <p:grpSp>
        <p:nvGrpSpPr>
          <p:cNvPr id="14" name="Group 13">
            <a:extLst>
              <a:ext uri="{FF2B5EF4-FFF2-40B4-BE49-F238E27FC236}">
                <a16:creationId xmlns:a16="http://schemas.microsoft.com/office/drawing/2014/main" id="{E3F4E922-AEAB-6C6A-61F0-F869A3EA56B2}"/>
              </a:ext>
            </a:extLst>
          </p:cNvPr>
          <p:cNvGrpSpPr/>
          <p:nvPr/>
        </p:nvGrpSpPr>
        <p:grpSpPr>
          <a:xfrm>
            <a:off x="7339364" y="4956693"/>
            <a:ext cx="1674007" cy="1012863"/>
            <a:chOff x="5722144" y="4995654"/>
            <a:chExt cx="1674007" cy="1012863"/>
          </a:xfrm>
        </p:grpSpPr>
        <p:cxnSp>
          <p:nvCxnSpPr>
            <p:cNvPr id="15" name="Straight Connector 14">
              <a:extLst>
                <a:ext uri="{FF2B5EF4-FFF2-40B4-BE49-F238E27FC236}">
                  <a16:creationId xmlns:a16="http://schemas.microsoft.com/office/drawing/2014/main" id="{A6B335EC-29BA-EC4C-E723-F4D7571A16AC}"/>
                </a:ext>
              </a:extLst>
            </p:cNvPr>
            <p:cNvCxnSpPr>
              <a:cxnSpLocks/>
            </p:cNvCxnSpPr>
            <p:nvPr/>
          </p:nvCxnSpPr>
          <p:spPr bwMode="auto">
            <a:xfrm>
              <a:off x="5722144" y="5164931"/>
              <a:ext cx="415997" cy="0"/>
            </a:xfrm>
            <a:prstGeom prst="line">
              <a:avLst/>
            </a:prstGeom>
            <a:ln w="28575">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A7B23D92-5318-93BB-DD30-9EF455846D86}"/>
                </a:ext>
              </a:extLst>
            </p:cNvPr>
            <p:cNvSpPr txBox="1"/>
            <p:nvPr/>
          </p:nvSpPr>
          <p:spPr>
            <a:xfrm>
              <a:off x="6278534" y="4995654"/>
              <a:ext cx="1024640" cy="338554"/>
            </a:xfrm>
            <a:prstGeom prst="rect">
              <a:avLst/>
            </a:prstGeom>
            <a:noFill/>
          </p:spPr>
          <p:txBody>
            <a:bodyPr wrap="none" rtlCol="0">
              <a:spAutoFit/>
            </a:bodyPr>
            <a:lstStyle/>
            <a:p>
              <a:r>
                <a:rPr lang="en-CN" sz="1600" b="1" dirty="0">
                  <a:solidFill>
                    <a:schemeClr val="bg2"/>
                  </a:solidFill>
                  <a:latin typeface="+mj-ea"/>
                  <a:ea typeface="+mj-ea"/>
                </a:rPr>
                <a:t>参考椭球</a:t>
              </a:r>
            </a:p>
          </p:txBody>
        </p:sp>
        <p:cxnSp>
          <p:nvCxnSpPr>
            <p:cNvPr id="17" name="Straight Connector 16">
              <a:extLst>
                <a:ext uri="{FF2B5EF4-FFF2-40B4-BE49-F238E27FC236}">
                  <a16:creationId xmlns:a16="http://schemas.microsoft.com/office/drawing/2014/main" id="{411DABFD-2ED5-04EC-F637-2FCEBFC1359C}"/>
                </a:ext>
              </a:extLst>
            </p:cNvPr>
            <p:cNvCxnSpPr>
              <a:cxnSpLocks/>
            </p:cNvCxnSpPr>
            <p:nvPr/>
          </p:nvCxnSpPr>
          <p:spPr bwMode="auto">
            <a:xfrm>
              <a:off x="5722144" y="5500686"/>
              <a:ext cx="415997" cy="0"/>
            </a:xfrm>
            <a:prstGeom prst="line">
              <a:avLst/>
            </a:prstGeom>
            <a:ln w="28575">
              <a:solidFill>
                <a:srgbClr val="0070C0"/>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2F61B8D1-E685-0C22-9788-A19ED9F299EC}"/>
                </a:ext>
              </a:extLst>
            </p:cNvPr>
            <p:cNvSpPr txBox="1"/>
            <p:nvPr/>
          </p:nvSpPr>
          <p:spPr>
            <a:xfrm>
              <a:off x="6185561" y="5331409"/>
              <a:ext cx="1210588" cy="338554"/>
            </a:xfrm>
            <a:prstGeom prst="rect">
              <a:avLst/>
            </a:prstGeom>
            <a:noFill/>
          </p:spPr>
          <p:txBody>
            <a:bodyPr wrap="none" rtlCol="0">
              <a:spAutoFit/>
            </a:bodyPr>
            <a:lstStyle/>
            <a:p>
              <a:r>
                <a:rPr lang="en-CN" sz="1600" b="1" dirty="0">
                  <a:solidFill>
                    <a:schemeClr val="bg2"/>
                  </a:solidFill>
                  <a:latin typeface="+mj-ea"/>
                  <a:ea typeface="+mj-ea"/>
                </a:rPr>
                <a:t>地心基准面</a:t>
              </a:r>
            </a:p>
          </p:txBody>
        </p:sp>
        <p:cxnSp>
          <p:nvCxnSpPr>
            <p:cNvPr id="19" name="Straight Connector 18">
              <a:extLst>
                <a:ext uri="{FF2B5EF4-FFF2-40B4-BE49-F238E27FC236}">
                  <a16:creationId xmlns:a16="http://schemas.microsoft.com/office/drawing/2014/main" id="{8FEED9C7-0F99-416B-284B-0CE38B36C03D}"/>
                </a:ext>
              </a:extLst>
            </p:cNvPr>
            <p:cNvCxnSpPr>
              <a:cxnSpLocks/>
            </p:cNvCxnSpPr>
            <p:nvPr/>
          </p:nvCxnSpPr>
          <p:spPr bwMode="auto">
            <a:xfrm>
              <a:off x="5722144" y="5839240"/>
              <a:ext cx="415997" cy="0"/>
            </a:xfrm>
            <a:prstGeom prst="line">
              <a:avLst/>
            </a:prstGeom>
            <a:ln w="28575">
              <a:solidFill>
                <a:schemeClr val="accent2"/>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49204F76-2A32-03B4-0984-6BCDC18D8384}"/>
                </a:ext>
              </a:extLst>
            </p:cNvPr>
            <p:cNvSpPr txBox="1"/>
            <p:nvPr/>
          </p:nvSpPr>
          <p:spPr>
            <a:xfrm>
              <a:off x="6185563" y="5669963"/>
              <a:ext cx="1210588" cy="338554"/>
            </a:xfrm>
            <a:prstGeom prst="rect">
              <a:avLst/>
            </a:prstGeom>
            <a:noFill/>
          </p:spPr>
          <p:txBody>
            <a:bodyPr wrap="none" rtlCol="0">
              <a:spAutoFit/>
            </a:bodyPr>
            <a:lstStyle/>
            <a:p>
              <a:r>
                <a:rPr lang="en-CN" sz="1600" b="1" dirty="0">
                  <a:solidFill>
                    <a:schemeClr val="bg2"/>
                  </a:solidFill>
                  <a:latin typeface="+mj-ea"/>
                  <a:ea typeface="+mj-ea"/>
                </a:rPr>
                <a:t>区域基准面</a:t>
              </a:r>
            </a:p>
          </p:txBody>
        </p:sp>
      </p:grpSp>
      <p:sp>
        <p:nvSpPr>
          <p:cNvPr id="22" name="TextBox 21">
            <a:extLst>
              <a:ext uri="{FF2B5EF4-FFF2-40B4-BE49-F238E27FC236}">
                <a16:creationId xmlns:a16="http://schemas.microsoft.com/office/drawing/2014/main" id="{C8AE29E5-016E-3D39-65E9-F950BA236AF7}"/>
              </a:ext>
            </a:extLst>
          </p:cNvPr>
          <p:cNvSpPr txBox="1"/>
          <p:nvPr/>
        </p:nvSpPr>
        <p:spPr>
          <a:xfrm>
            <a:off x="557216" y="4415334"/>
            <a:ext cx="6457944" cy="2038443"/>
          </a:xfrm>
          <a:prstGeom prst="rect">
            <a:avLst/>
          </a:prstGeom>
          <a:noFill/>
        </p:spPr>
        <p:txBody>
          <a:bodyPr wrap="square">
            <a:spAutoFit/>
          </a:bodyPr>
          <a:lstStyle/>
          <a:p>
            <a:pPr algn="just">
              <a:lnSpc>
                <a:spcPct val="150000"/>
              </a:lnSpc>
            </a:pPr>
            <a:r>
              <a:rPr lang="en-US" altLang="zh-CN" sz="2000" b="1" dirty="0">
                <a:solidFill>
                  <a:srgbClr val="333333"/>
                </a:solidFill>
                <a:latin typeface="+mn-ea"/>
                <a:ea typeface="+mn-ea"/>
              </a:rPr>
              <a:t>1.</a:t>
            </a:r>
            <a:r>
              <a:rPr lang="zh-CN" altLang="en-US" sz="2000" b="1" dirty="0">
                <a:solidFill>
                  <a:srgbClr val="333333"/>
                </a:solidFill>
                <a:latin typeface="+mn-ea"/>
                <a:ea typeface="+mn-ea"/>
              </a:rPr>
              <a:t> 地心基准面：</a:t>
            </a:r>
            <a:r>
              <a:rPr lang="zh-CN" altLang="en-US" sz="2000" dirty="0">
                <a:solidFill>
                  <a:srgbClr val="333333"/>
                </a:solidFill>
                <a:latin typeface="+mn-ea"/>
                <a:ea typeface="+mn-ea"/>
              </a:rPr>
              <a:t>由卫星数据得到，使用地球</a:t>
            </a:r>
            <a:r>
              <a:rPr lang="zh-CN" altLang="en-CN" sz="2000" dirty="0">
                <a:solidFill>
                  <a:srgbClr val="333333"/>
                </a:solidFill>
                <a:latin typeface="+mn-ea"/>
                <a:ea typeface="+mn-ea"/>
              </a:rPr>
              <a:t>质心</a:t>
            </a:r>
            <a:r>
              <a:rPr lang="zh-CN" altLang="en-US" sz="2000" dirty="0">
                <a:solidFill>
                  <a:srgbClr val="333333"/>
                </a:solidFill>
                <a:latin typeface="+mn-ea"/>
                <a:ea typeface="+mn-ea"/>
              </a:rPr>
              <a:t>作为原点。该类基准面使用最广泛的即</a:t>
            </a:r>
            <a:r>
              <a:rPr lang="en-US" altLang="zh-CN" sz="2000" dirty="0">
                <a:solidFill>
                  <a:srgbClr val="333333"/>
                </a:solidFill>
                <a:latin typeface="+mn-ea"/>
                <a:ea typeface="+mn-ea"/>
              </a:rPr>
              <a:t>WGS 1984</a:t>
            </a:r>
            <a:r>
              <a:rPr lang="zh-CN" altLang="en-US" sz="2000" dirty="0">
                <a:solidFill>
                  <a:srgbClr val="333333"/>
                </a:solidFill>
                <a:latin typeface="+mn-ea"/>
                <a:ea typeface="+mn-ea"/>
              </a:rPr>
              <a:t>。</a:t>
            </a:r>
            <a:endParaRPr lang="en-US" altLang="zh-CN" sz="2000" dirty="0">
              <a:solidFill>
                <a:srgbClr val="333333"/>
              </a:solidFill>
              <a:latin typeface="+mn-ea"/>
              <a:ea typeface="+mn-ea"/>
            </a:endParaRPr>
          </a:p>
          <a:p>
            <a:pPr algn="just">
              <a:lnSpc>
                <a:spcPct val="150000"/>
              </a:lnSpc>
            </a:pPr>
            <a:r>
              <a:rPr lang="en-US" altLang="zh-CN" sz="2000" b="1" dirty="0">
                <a:solidFill>
                  <a:srgbClr val="333333"/>
                </a:solidFill>
                <a:latin typeface="+mn-ea"/>
                <a:ea typeface="+mn-ea"/>
              </a:rPr>
              <a:t>2.</a:t>
            </a:r>
            <a:r>
              <a:rPr lang="zh-CN" altLang="en-US" sz="2000" b="1" dirty="0">
                <a:solidFill>
                  <a:srgbClr val="333333"/>
                </a:solidFill>
                <a:latin typeface="+mn-ea"/>
                <a:ea typeface="+mn-ea"/>
              </a:rPr>
              <a:t> 区域基准面：</a:t>
            </a:r>
            <a:r>
              <a:rPr lang="zh-CN" altLang="en-US" sz="2000" dirty="0">
                <a:solidFill>
                  <a:srgbClr val="333333"/>
                </a:solidFill>
                <a:latin typeface="+mn-ea"/>
                <a:ea typeface="+mn-ea"/>
              </a:rPr>
              <a:t>特定区域内与地球表面吻合，大地原点与地球质心有一定偏移的基准面。如</a:t>
            </a:r>
            <a:r>
              <a:rPr lang="en-US" altLang="zh-CN" sz="2000" dirty="0">
                <a:solidFill>
                  <a:srgbClr val="333333"/>
                </a:solidFill>
                <a:latin typeface="+mn-ea"/>
                <a:ea typeface="+mn-ea"/>
              </a:rPr>
              <a:t>Beijing54</a:t>
            </a:r>
            <a:r>
              <a:rPr lang="zh-CN" altLang="en-US" sz="2000" dirty="0">
                <a:solidFill>
                  <a:srgbClr val="333333"/>
                </a:solidFill>
                <a:latin typeface="+mn-ea"/>
                <a:ea typeface="+mn-ea"/>
              </a:rPr>
              <a:t>，</a:t>
            </a:r>
            <a:r>
              <a:rPr lang="en-US" altLang="zh-CN" sz="2000" dirty="0">
                <a:solidFill>
                  <a:srgbClr val="333333"/>
                </a:solidFill>
                <a:latin typeface="+mn-ea"/>
                <a:ea typeface="+mn-ea"/>
              </a:rPr>
              <a:t>Xian80</a:t>
            </a:r>
            <a:r>
              <a:rPr lang="zh-CN" altLang="en-US" sz="2000" dirty="0">
                <a:solidFill>
                  <a:srgbClr val="333333"/>
                </a:solidFill>
                <a:latin typeface="+mn-ea"/>
                <a:ea typeface="+mn-ea"/>
              </a:rPr>
              <a:t>。</a:t>
            </a:r>
            <a:endParaRPr lang="en-US" altLang="zh-CN" sz="2000" dirty="0">
              <a:solidFill>
                <a:srgbClr val="333333"/>
              </a:solidFill>
              <a:latin typeface="+mn-ea"/>
              <a:ea typeface="+mn-ea"/>
            </a:endParaRPr>
          </a:p>
        </p:txBody>
      </p:sp>
    </p:spTree>
    <p:extLst>
      <p:ext uri="{BB962C8B-B14F-4D97-AF65-F5344CB8AC3E}">
        <p14:creationId xmlns:p14="http://schemas.microsoft.com/office/powerpoint/2010/main" val="2576220137"/>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189c55888ab0cbd7322514a7fc9bd945c0e60"/>
</p:tagLst>
</file>

<file path=ppt/theme/theme1.xml><?xml version="1.0" encoding="utf-8"?>
<a:theme xmlns:a="http://schemas.openxmlformats.org/drawingml/2006/main" name="2_Global">
  <a:themeElements>
    <a:clrScheme name="自定义 33">
      <a:dk1>
        <a:sysClr val="windowText" lastClr="000000"/>
      </a:dk1>
      <a:lt1>
        <a:sysClr val="window" lastClr="FFFFFF"/>
      </a:lt1>
      <a:dk2>
        <a:srgbClr val="0000CC"/>
      </a:dk2>
      <a:lt2>
        <a:srgbClr val="EEECE1"/>
      </a:lt2>
      <a:accent1>
        <a:srgbClr val="0000CC"/>
      </a:accent1>
      <a:accent2>
        <a:srgbClr val="C00000"/>
      </a:accent2>
      <a:accent3>
        <a:srgbClr val="FF0000"/>
      </a:accent3>
      <a:accent4>
        <a:srgbClr val="FFFF00"/>
      </a:accent4>
      <a:accent5>
        <a:srgbClr val="0000CC"/>
      </a:accent5>
      <a:accent6>
        <a:srgbClr val="CAEAFA"/>
      </a:accent6>
      <a:hlink>
        <a:srgbClr val="0000FF"/>
      </a:hlink>
      <a:folHlink>
        <a:srgbClr val="800080"/>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lumMod val="85000"/>
            <a:lumOff val="15000"/>
          </a:schemeClr>
        </a:solidFill>
      </a:spPr>
      <a:bodyPr wrap="square" lIns="0" rtlCol="0" anchor="ctr">
        <a:noAutofit/>
      </a:bodyPr>
      <a:lstStyle>
        <a:defPPr algn="l">
          <a:defRPr b="1" dirty="0" smtClean="0">
            <a:solidFill>
              <a:srgbClr val="FF0000"/>
            </a:solidFill>
            <a:latin typeface="微软雅黑" pitchFamily="34" charset="-122"/>
            <a:ea typeface="微软雅黑" pitchFamily="34"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ctr" defTabSz="914400" rtl="0" eaLnBrk="1" fontAlgn="base" latinLnBrk="0" hangingPunct="1">
          <a:lnSpc>
            <a:spcPct val="100000"/>
          </a:lnSpc>
          <a:spcBef>
            <a:spcPct val="50000"/>
          </a:spcBef>
          <a:spcAft>
            <a:spcPct val="0"/>
          </a:spcAft>
          <a:buClrTx/>
          <a:buSzTx/>
          <a:buFontTx/>
          <a:buNone/>
          <a:tabLst/>
          <a:defRPr kumimoji="0"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lnDef>
  </a:objectDefaults>
  <a:extraClrSchemeLst>
    <a:extraClrScheme>
      <a:clrScheme name="Global 1">
        <a:dk1>
          <a:srgbClr val="000000"/>
        </a:dk1>
        <a:lt1>
          <a:srgbClr val="FFFFCC"/>
        </a:lt1>
        <a:dk2>
          <a:srgbClr val="4D4D4D"/>
        </a:dk2>
        <a:lt2>
          <a:srgbClr val="FFCC00"/>
        </a:lt2>
        <a:accent1>
          <a:srgbClr val="FF9900"/>
        </a:accent1>
        <a:accent2>
          <a:srgbClr val="CC9900"/>
        </a:accent2>
        <a:accent3>
          <a:srgbClr val="B2B2B2"/>
        </a:accent3>
        <a:accent4>
          <a:srgbClr val="DADAAE"/>
        </a:accent4>
        <a:accent5>
          <a:srgbClr val="FFCAAA"/>
        </a:accent5>
        <a:accent6>
          <a:srgbClr val="B98A00"/>
        </a:accent6>
        <a:hlink>
          <a:srgbClr val="898743"/>
        </a:hlink>
        <a:folHlink>
          <a:srgbClr val="666633"/>
        </a:folHlink>
      </a:clrScheme>
      <a:clrMap bg1="dk2" tx1="lt1" bg2="dk1" tx2="lt2" accent1="accent1" accent2="accent2" accent3="accent3" accent4="accent4" accent5="accent5" accent6="accent6" hlink="hlink" folHlink="folHlink"/>
    </a:extraClrScheme>
    <a:extraClrScheme>
      <a:clrScheme name="Global 2">
        <a:dk1>
          <a:srgbClr val="000000"/>
        </a:dk1>
        <a:lt1>
          <a:srgbClr val="FFFFFF"/>
        </a:lt1>
        <a:dk2>
          <a:srgbClr val="CC6600"/>
        </a:dk2>
        <a:lt2>
          <a:srgbClr val="FFFFFF"/>
        </a:lt2>
        <a:accent1>
          <a:srgbClr val="FFFFCC"/>
        </a:accent1>
        <a:accent2>
          <a:srgbClr val="B5E0E3"/>
        </a:accent2>
        <a:accent3>
          <a:srgbClr val="FFFFFF"/>
        </a:accent3>
        <a:accent4>
          <a:srgbClr val="000000"/>
        </a:accent4>
        <a:accent5>
          <a:srgbClr val="FFFFE2"/>
        </a:accent5>
        <a:accent6>
          <a:srgbClr val="A4CBCE"/>
        </a:accent6>
        <a:hlink>
          <a:srgbClr val="E5D093"/>
        </a:hlink>
        <a:folHlink>
          <a:srgbClr val="CCB374"/>
        </a:folHlink>
      </a:clrScheme>
      <a:clrMap bg1="lt1" tx1="dk1" bg2="lt2" tx2="dk2" accent1="accent1" accent2="accent2" accent3="accent3" accent4="accent4" accent5="accent5" accent6="accent6" hlink="hlink" folHlink="folHlink"/>
    </a:extraClrScheme>
    <a:extraClrScheme>
      <a:clrScheme name="Global 3">
        <a:dk1>
          <a:srgbClr val="000000"/>
        </a:dk1>
        <a:lt1>
          <a:srgbClr val="FFFFFF"/>
        </a:lt1>
        <a:dk2>
          <a:srgbClr val="000000"/>
        </a:dk2>
        <a:lt2>
          <a:srgbClr val="FFFFFF"/>
        </a:lt2>
        <a:accent1>
          <a:srgbClr val="F8F8F8"/>
        </a:accent1>
        <a:accent2>
          <a:srgbClr val="969696"/>
        </a:accent2>
        <a:accent3>
          <a:srgbClr val="FFFFFF"/>
        </a:accent3>
        <a:accent4>
          <a:srgbClr val="000000"/>
        </a:accent4>
        <a:accent5>
          <a:srgbClr val="FBFBFB"/>
        </a:accent5>
        <a:accent6>
          <a:srgbClr val="878787"/>
        </a:accent6>
        <a:hlink>
          <a:srgbClr val="DDDDDD"/>
        </a:hlink>
        <a:folHlink>
          <a:srgbClr val="B2B2B2"/>
        </a:folHlink>
      </a:clrScheme>
      <a:clrMap bg1="lt1" tx1="dk1" bg2="lt2" tx2="dk2" accent1="accent1" accent2="accent2" accent3="accent3" accent4="accent4" accent5="accent5" accent6="accent6" hlink="hlink" folHlink="folHlink"/>
    </a:extraClrScheme>
    <a:extraClrScheme>
      <a:clrScheme name="Global 4">
        <a:dk1>
          <a:srgbClr val="000000"/>
        </a:dk1>
        <a:lt1>
          <a:srgbClr val="FFFFFF"/>
        </a:lt1>
        <a:dk2>
          <a:srgbClr val="000066"/>
        </a:dk2>
        <a:lt2>
          <a:srgbClr val="FFFFFF"/>
        </a:lt2>
        <a:accent1>
          <a:srgbClr val="FFFFCC"/>
        </a:accent1>
        <a:accent2>
          <a:srgbClr val="B5E0E3"/>
        </a:accent2>
        <a:accent3>
          <a:srgbClr val="FFFFFF"/>
        </a:accent3>
        <a:accent4>
          <a:srgbClr val="000000"/>
        </a:accent4>
        <a:accent5>
          <a:srgbClr val="FFFFE2"/>
        </a:accent5>
        <a:accent6>
          <a:srgbClr val="A4CBCE"/>
        </a:accent6>
        <a:hlink>
          <a:srgbClr val="BFDFFF"/>
        </a:hlink>
        <a:folHlink>
          <a:srgbClr val="99CCFF"/>
        </a:folHlink>
      </a:clrScheme>
      <a:clrMap bg1="lt1" tx1="dk1" bg2="lt2" tx2="dk2" accent1="accent1" accent2="accent2" accent3="accent3" accent4="accent4" accent5="accent5" accent6="accent6" hlink="hlink" folHlink="folHlink"/>
    </a:extraClrScheme>
    <a:extraClrScheme>
      <a:clrScheme name="Global 5">
        <a:dk1>
          <a:srgbClr val="000000"/>
        </a:dk1>
        <a:lt1>
          <a:srgbClr val="E9E6D9"/>
        </a:lt1>
        <a:dk2>
          <a:srgbClr val="666633"/>
        </a:dk2>
        <a:lt2>
          <a:srgbClr val="CEC7AA"/>
        </a:lt2>
        <a:accent1>
          <a:srgbClr val="FFFFCC"/>
        </a:accent1>
        <a:accent2>
          <a:srgbClr val="B5E0E3"/>
        </a:accent2>
        <a:accent3>
          <a:srgbClr val="F2F0E9"/>
        </a:accent3>
        <a:accent4>
          <a:srgbClr val="000000"/>
        </a:accent4>
        <a:accent5>
          <a:srgbClr val="FFFFE2"/>
        </a:accent5>
        <a:accent6>
          <a:srgbClr val="A4CBCE"/>
        </a:accent6>
        <a:hlink>
          <a:srgbClr val="B6AB82"/>
        </a:hlink>
        <a:folHlink>
          <a:srgbClr val="A0925E"/>
        </a:folHlink>
      </a:clrScheme>
      <a:clrMap bg1="lt1" tx1="dk1" bg2="lt2" tx2="dk2" accent1="accent1" accent2="accent2" accent3="accent3" accent4="accent4" accent5="accent5" accent6="accent6" hlink="hlink" folHlink="folHlink"/>
    </a:extraClrScheme>
    <a:extraClrScheme>
      <a:clrScheme name="Global 6">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93ACC3"/>
        </a:hlink>
        <a:folHlink>
          <a:srgbClr val="7897B4"/>
        </a:folHlink>
      </a:clrScheme>
      <a:clrMap bg1="dk2" tx1="lt1" bg2="dk1" tx2="lt2" accent1="accent1" accent2="accent2" accent3="accent3" accent4="accent4" accent5="accent5" accent6="accent6" hlink="hlink" folHlink="folHlink"/>
    </a:extraClrScheme>
    <a:extraClrScheme>
      <a:clrScheme name="Global 7">
        <a:dk1>
          <a:srgbClr val="000000"/>
        </a:dk1>
        <a:lt1>
          <a:srgbClr val="FFFFFF"/>
        </a:lt1>
        <a:dk2>
          <a:srgbClr val="000000"/>
        </a:dk2>
        <a:lt2>
          <a:srgbClr val="FFFFFF"/>
        </a:lt2>
        <a:accent1>
          <a:srgbClr val="FFFFCC"/>
        </a:accent1>
        <a:accent2>
          <a:srgbClr val="FFCC99"/>
        </a:accent2>
        <a:accent3>
          <a:srgbClr val="FFFFFF"/>
        </a:accent3>
        <a:accent4>
          <a:srgbClr val="000000"/>
        </a:accent4>
        <a:accent5>
          <a:srgbClr val="FFFFE2"/>
        </a:accent5>
        <a:accent6>
          <a:srgbClr val="E7B98A"/>
        </a:accent6>
        <a:hlink>
          <a:srgbClr val="FF9999"/>
        </a:hlink>
        <a:folHlink>
          <a:srgbClr val="E06360"/>
        </a:folHlink>
      </a:clrScheme>
      <a:clrMap bg1="lt1" tx1="dk1" bg2="lt2" tx2="dk2" accent1="accent1" accent2="accent2" accent3="accent3" accent4="accent4" accent5="accent5" accent6="accent6" hlink="hlink" folHlink="folHlink"/>
    </a:extraClrScheme>
    <a:extraClrScheme>
      <a:clrScheme name="Global 8">
        <a:dk1>
          <a:srgbClr val="000000"/>
        </a:dk1>
        <a:lt1>
          <a:srgbClr val="EAEAEA"/>
        </a:lt1>
        <a:dk2>
          <a:srgbClr val="17118B"/>
        </a:dk2>
        <a:lt2>
          <a:srgbClr val="FFFFCC"/>
        </a:lt2>
        <a:accent1>
          <a:srgbClr val="B2B2B2"/>
        </a:accent1>
        <a:accent2>
          <a:srgbClr val="54ABB2"/>
        </a:accent2>
        <a:accent3>
          <a:srgbClr val="ABAAC4"/>
        </a:accent3>
        <a:accent4>
          <a:srgbClr val="C8C8C8"/>
        </a:accent4>
        <a:accent5>
          <a:srgbClr val="D5D5D5"/>
        </a:accent5>
        <a:accent6>
          <a:srgbClr val="4B9BA1"/>
        </a:accent6>
        <a:hlink>
          <a:srgbClr val="4F49A3"/>
        </a:hlink>
        <a:folHlink>
          <a:srgbClr val="2E2573"/>
        </a:folHlink>
      </a:clrScheme>
      <a:clrMap bg1="dk2" tx1="lt1" bg2="dk1" tx2="lt2" accent1="accent1" accent2="accent2" accent3="accent3" accent4="accent4" accent5="accent5" accent6="accent6" hlink="hlink" folHlink="folHlink"/>
    </a:extraClrScheme>
    <a:extraClrScheme>
      <a:clrScheme name="Global 9">
        <a:dk1>
          <a:srgbClr val="0000FF"/>
        </a:dk1>
        <a:lt1>
          <a:srgbClr val="336699"/>
        </a:lt1>
        <a:dk2>
          <a:srgbClr val="FFFFCC"/>
        </a:dk2>
        <a:lt2>
          <a:srgbClr val="1B3753"/>
        </a:lt2>
        <a:accent1>
          <a:srgbClr val="BA8E46"/>
        </a:accent1>
        <a:accent2>
          <a:srgbClr val="46C0AF"/>
        </a:accent2>
        <a:accent3>
          <a:srgbClr val="ADB8CA"/>
        </a:accent3>
        <a:accent4>
          <a:srgbClr val="0000DA"/>
        </a:accent4>
        <a:accent5>
          <a:srgbClr val="D9C6B0"/>
        </a:accent5>
        <a:accent6>
          <a:srgbClr val="3FAE9E"/>
        </a:accent6>
        <a:hlink>
          <a:srgbClr val="E6D490"/>
        </a:hlink>
        <a:folHlink>
          <a:srgbClr val="7897B4"/>
        </a:folHlink>
      </a:clrScheme>
      <a:clrMap bg1="lt1" tx1="dk1" bg2="lt2" tx2="dk2" accent1="accent1" accent2="accent2" accent3="accent3" accent4="accent4" accent5="accent5" accent6="accent6" hlink="hlink" folHlink="folHlink"/>
    </a:extraClrScheme>
    <a:extraClrScheme>
      <a:clrScheme name="Global 10">
        <a:dk1>
          <a:srgbClr val="0000FF"/>
        </a:dk1>
        <a:lt1>
          <a:srgbClr val="336699"/>
        </a:lt1>
        <a:dk2>
          <a:srgbClr val="FFFFCC"/>
        </a:dk2>
        <a:lt2>
          <a:srgbClr val="1B3753"/>
        </a:lt2>
        <a:accent1>
          <a:srgbClr val="BA8E46"/>
        </a:accent1>
        <a:accent2>
          <a:srgbClr val="46C0AF"/>
        </a:accent2>
        <a:accent3>
          <a:srgbClr val="ADB8CA"/>
        </a:accent3>
        <a:accent4>
          <a:srgbClr val="0000DA"/>
        </a:accent4>
        <a:accent5>
          <a:srgbClr val="D9C6B0"/>
        </a:accent5>
        <a:accent6>
          <a:srgbClr val="3FAE9E"/>
        </a:accent6>
        <a:hlink>
          <a:srgbClr val="E6D490"/>
        </a:hlink>
        <a:folHlink>
          <a:srgbClr val="E1B977"/>
        </a:folHlink>
      </a:clrScheme>
      <a:clrMap bg1="lt1" tx1="dk1" bg2="lt2" tx2="dk2" accent1="accent1" accent2="accent2" accent3="accent3" accent4="accent4" accent5="accent5" accent6="accent6" hlink="hlink" folHlink="folHlink"/>
    </a:extraClrScheme>
    <a:extraClrScheme>
      <a:clrScheme name="Global 11">
        <a:dk1>
          <a:srgbClr val="1B3753"/>
        </a:dk1>
        <a:lt1>
          <a:srgbClr val="FFFFFF"/>
        </a:lt1>
        <a:dk2>
          <a:srgbClr val="336699"/>
        </a:dk2>
        <a:lt2>
          <a:srgbClr val="FFFFCC"/>
        </a:lt2>
        <a:accent1>
          <a:srgbClr val="BA8E46"/>
        </a:accent1>
        <a:accent2>
          <a:srgbClr val="46C0AF"/>
        </a:accent2>
        <a:accent3>
          <a:srgbClr val="ADB8CA"/>
        </a:accent3>
        <a:accent4>
          <a:srgbClr val="DADADA"/>
        </a:accent4>
        <a:accent5>
          <a:srgbClr val="D9C6B0"/>
        </a:accent5>
        <a:accent6>
          <a:srgbClr val="3FAE9E"/>
        </a:accent6>
        <a:hlink>
          <a:srgbClr val="E6D490"/>
        </a:hlink>
        <a:folHlink>
          <a:srgbClr val="E1B977"/>
        </a:folHlink>
      </a:clrScheme>
      <a:clrMap bg1="dk2" tx1="lt1" bg2="dk1" tx2="lt2" accent1="accent1" accent2="accent2" accent3="accent3" accent4="accent4" accent5="accent5" accent6="accent6" hlink="hlink" folHlink="folHlink"/>
    </a:extraClrScheme>
    <a:extraClrScheme>
      <a:clrScheme name="Global 12">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D0EB6B"/>
        </a:hlink>
        <a:folHlink>
          <a:srgbClr val="7897B4"/>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opyright (c) 2007-2010 NordriDesign™ _light">
  <a:themeElements>
    <a:clrScheme name="1_Copyright (c) 2007-2010 NordriDesign™ _light 1">
      <a:dk1>
        <a:srgbClr val="000000"/>
      </a:dk1>
      <a:lt1>
        <a:srgbClr val="FFFFFF"/>
      </a:lt1>
      <a:dk2>
        <a:srgbClr val="FFFFFF"/>
      </a:dk2>
      <a:lt2>
        <a:srgbClr val="B2B2B2"/>
      </a:lt2>
      <a:accent1>
        <a:srgbClr val="43A1FF"/>
      </a:accent1>
      <a:accent2>
        <a:srgbClr val="00246C"/>
      </a:accent2>
      <a:accent3>
        <a:srgbClr val="FFFFFF"/>
      </a:accent3>
      <a:accent4>
        <a:srgbClr val="000000"/>
      </a:accent4>
      <a:accent5>
        <a:srgbClr val="B0CDFF"/>
      </a:accent5>
      <a:accent6>
        <a:srgbClr val="002061"/>
      </a:accent6>
      <a:hlink>
        <a:srgbClr val="FEA23C"/>
      </a:hlink>
      <a:folHlink>
        <a:srgbClr val="FFFF5B"/>
      </a:folHlink>
    </a:clrScheme>
    <a:fontScheme name="1_Copyright (c) 2007-2010 NordriDesign™ _light">
      <a:majorFont>
        <a:latin typeface="Arial"/>
        <a:ea typeface="黑体"/>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2400" b="1" i="0" u="none" strike="noStrike" cap="none" normalizeH="0" baseline="0" smtClean="0">
            <a:ln>
              <a:noFill/>
            </a:ln>
            <a:solidFill>
              <a:schemeClr val="tx2"/>
            </a:solidFill>
            <a:effectLst/>
            <a:latin typeface="Arial" panose="020B0604020202020204" pitchFamily="34" charset="0"/>
            <a:ea typeface="黑体" panose="0201060906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2400" b="1" i="0" u="none" strike="noStrike" cap="none" normalizeH="0" baseline="0" smtClean="0">
            <a:ln>
              <a:noFill/>
            </a:ln>
            <a:solidFill>
              <a:schemeClr val="tx2"/>
            </a:solidFill>
            <a:effectLst/>
            <a:latin typeface="Arial" panose="020B0604020202020204" pitchFamily="34" charset="0"/>
            <a:ea typeface="黑体" panose="02010609060101010101" pitchFamily="2" charset="-122"/>
          </a:defRPr>
        </a:defPPr>
      </a:lstStyle>
    </a:lnDef>
  </a:objectDefaults>
  <a:extraClrSchemeLst>
    <a:extraClrScheme>
      <a:clrScheme name="1_Copyright (c) 2007-2010 NordriDesign™ _light 1">
        <a:dk1>
          <a:srgbClr val="000000"/>
        </a:dk1>
        <a:lt1>
          <a:srgbClr val="FFFFFF"/>
        </a:lt1>
        <a:dk2>
          <a:srgbClr val="FFFFFF"/>
        </a:dk2>
        <a:lt2>
          <a:srgbClr val="B2B2B2"/>
        </a:lt2>
        <a:accent1>
          <a:srgbClr val="43A1FF"/>
        </a:accent1>
        <a:accent2>
          <a:srgbClr val="00246C"/>
        </a:accent2>
        <a:accent3>
          <a:srgbClr val="FFFFFF"/>
        </a:accent3>
        <a:accent4>
          <a:srgbClr val="000000"/>
        </a:accent4>
        <a:accent5>
          <a:srgbClr val="B0CDFF"/>
        </a:accent5>
        <a:accent6>
          <a:srgbClr val="002061"/>
        </a:accent6>
        <a:hlink>
          <a:srgbClr val="FEA23C"/>
        </a:hlink>
        <a:folHlink>
          <a:srgbClr val="FFFF5B"/>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104037</TotalTime>
  <Words>672</Words>
  <Application>Microsoft Macintosh PowerPoint</Application>
  <PresentationFormat>On-screen Show (4:3)</PresentationFormat>
  <Paragraphs>57</Paragraphs>
  <Slides>13</Slides>
  <Notes>13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13</vt:i4>
      </vt:variant>
    </vt:vector>
  </HeadingPairs>
  <TitlesOfParts>
    <vt:vector size="21" baseType="lpstr">
      <vt:lpstr>微软雅黑</vt:lpstr>
      <vt:lpstr>黑体</vt:lpstr>
      <vt:lpstr>Arial</vt:lpstr>
      <vt:lpstr>Calibri</vt:lpstr>
      <vt:lpstr>Times New Roman</vt:lpstr>
      <vt:lpstr>Wingdings</vt:lpstr>
      <vt:lpstr>2_Global</vt:lpstr>
      <vt:lpstr>1_Copyright (c) 2007-2010 NordriDesign™ _light</vt:lpstr>
      <vt:lpstr>PowerPoint Presentation</vt:lpstr>
      <vt:lpstr>PowerPoint Presentation</vt:lpstr>
      <vt:lpstr>PowerPoint Presentation</vt:lpstr>
      <vt:lpstr>一、遥感影像可视化</vt:lpstr>
      <vt:lpstr>一、地球表面模型</vt:lpstr>
      <vt:lpstr>PowerPoint Presentation</vt:lpstr>
      <vt:lpstr>二、地理坐标系</vt:lpstr>
      <vt:lpstr>二、地理坐标系</vt:lpstr>
      <vt:lpstr>二、地理坐标系</vt:lpstr>
      <vt:lpstr>PowerPoint Presentation</vt:lpstr>
      <vt:lpstr>三、投影坐标系</vt:lpstr>
      <vt:lpstr>三、投影坐标系</vt:lpstr>
      <vt:lpstr>三、投影坐标系</vt:lpstr>
    </vt:vector>
  </TitlesOfParts>
  <Company>tongji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lsb</dc:creator>
  <cp:lastModifiedBy>Xin Luo</cp:lastModifiedBy>
  <cp:revision>13001</cp:revision>
  <dcterms:created xsi:type="dcterms:W3CDTF">2004-07-09T11:40:27Z</dcterms:created>
  <dcterms:modified xsi:type="dcterms:W3CDTF">2024-04-20T12:14:06Z</dcterms:modified>
</cp:coreProperties>
</file>